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82F5053-659D-4F81-B0C3-38BAABE7008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BD1BB-4F9C-4FFD-BDB5-F33D05A701E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428736"/>
            <a:ext cx="7286676" cy="450059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"Прогулки-походы за территорию детского сада</a:t>
            </a:r>
            <a:r>
              <a:rPr lang="ru-RU" b="1" dirty="0" smtClean="0">
                <a:solidFill>
                  <a:srgbClr val="FF0000"/>
                </a:solidFill>
              </a:rPr>
              <a:t>"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1" name="Picture 1" descr="C:\Users\Методист\Desktop\2015-2016\картинки\дети\263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260300"/>
            <a:ext cx="4143405" cy="2668633"/>
          </a:xfrm>
          <a:prstGeom prst="rect">
            <a:avLst/>
          </a:prstGeom>
          <a:noFill/>
        </p:spPr>
      </p:pic>
      <p:pic>
        <p:nvPicPr>
          <p:cNvPr id="20482" name="Picture 2" descr="C:\Users\Методист\Desktop\2015-2016\картинки\дети\iCACJTKX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7166"/>
            <a:ext cx="4036247" cy="2690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wo-hitchhikers.ru/wp-content/uploads/2015/12/DSC_6303_novyiy-razmer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8572559" cy="6000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фото детей в парке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7166"/>
            <a:ext cx="4286280" cy="264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Картинки по запросу фото детей в парке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4876" y="3286124"/>
            <a:ext cx="4214842" cy="3214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фото детей в парке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57158" y="2714620"/>
            <a:ext cx="4143404" cy="271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Картинки по запросу фото детей в парке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4876" y="928670"/>
            <a:ext cx="4219585" cy="2937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фото детей в парке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7166"/>
            <a:ext cx="4000528" cy="271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Картинки по запросу фото детей в парке зимой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429124" y="2928934"/>
            <a:ext cx="4195772" cy="328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фото детей дошкольников в парке спортивные игры-развлечения (эстафеты).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57224" y="571480"/>
            <a:ext cx="7429551" cy="5429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фото детей дошкольников в парке спортивные игры-развлечения (эстафеты).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357166"/>
            <a:ext cx="4071966" cy="292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Картинки по запросу фото детей дошкольников в парке спортивные игры-развлечения (эстафеты).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00562" y="3286124"/>
            <a:ext cx="4171958" cy="2840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533631"/>
            <a:ext cx="8001056" cy="258532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Примерная структура прогулки-похода.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Сбор и движение до первого привала (15-35 минут).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Остановка, привал (10-20 минут).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Природоведческая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деятельность.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Комплекс игр и упражнений (25-30 минут).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Самостоятельная деятельность детей (15-20 минут)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Сбор детей и возвращение в детский сад (15-35 минут).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Методист\Desktop\2015-2016\картинки\дети\iCAN28AD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1977" y="3429000"/>
            <a:ext cx="4827477" cy="3186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642910" y="267196"/>
            <a:ext cx="8001056" cy="60016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Инструкции по охране жизни и здоровья детей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При проведении прогулок-походов следует соблюдать определённые правила безопасности.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Маршрут должен быть тщательно изучен.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 проведении прогулки-похода должны участвовать не менее двух взрослых (а также родители).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избежании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перегрева и переохлаждения одежда должна соответствовать сезону года и состоянию погоды.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Каждый взрослый должен хорошо знать содержание аптечки и уметь ею пользоваться.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При переходе улиц, дорог воспитатель следит за тем, чтобы дети соблюдали правила дорожного движения.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 поход желательно брать обычную кипячёную питьевую воду, одноразовые стаканчики, средства против укусов комаров, мошек.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Методист\Desktop\2015-2016\картинки\детский сад\c8d7ea8af6aec31c4a276aede1d6de74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48593"/>
            <a:ext cx="7929618" cy="6160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</TotalTime>
  <Words>156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"Прогулки-походы за территорию детского сада"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"Прогулки-походы за территорию детского сада"</dc:title>
  <dc:creator>Методист</dc:creator>
  <cp:lastModifiedBy>Методист</cp:lastModifiedBy>
  <cp:revision>1</cp:revision>
  <dcterms:created xsi:type="dcterms:W3CDTF">2016-04-19T08:23:39Z</dcterms:created>
  <dcterms:modified xsi:type="dcterms:W3CDTF">2016-04-19T08:44:14Z</dcterms:modified>
</cp:coreProperties>
</file>