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64" r:id="rId4"/>
    <p:sldId id="260" r:id="rId5"/>
    <p:sldId id="261" r:id="rId6"/>
    <p:sldId id="262" r:id="rId7"/>
    <p:sldId id="265" r:id="rId8"/>
    <p:sldId id="266" r:id="rId9"/>
    <p:sldId id="267" r:id="rId10"/>
    <p:sldId id="292" r:id="rId11"/>
    <p:sldId id="269" r:id="rId12"/>
    <p:sldId id="270" r:id="rId13"/>
    <p:sldId id="273" r:id="rId14"/>
    <p:sldId id="274" r:id="rId15"/>
    <p:sldId id="275" r:id="rId16"/>
    <p:sldId id="278" r:id="rId17"/>
    <p:sldId id="279" r:id="rId18"/>
    <p:sldId id="280" r:id="rId19"/>
    <p:sldId id="281" r:id="rId20"/>
    <p:sldId id="282" r:id="rId21"/>
    <p:sldId id="283" r:id="rId22"/>
    <p:sldId id="293" r:id="rId23"/>
    <p:sldId id="286" r:id="rId24"/>
    <p:sldId id="287" r:id="rId25"/>
    <p:sldId id="288" r:id="rId26"/>
    <p:sldId id="289" r:id="rId27"/>
    <p:sldId id="29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70" d="100"/>
          <a:sy n="70" d="100"/>
        </p:scale>
        <p:origin x="-686" y="6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/>
              <a:t>Уровень физического развития детей дошкольного возраста</a:t>
            </a:r>
          </a:p>
          <a:p>
            <a:pPr>
              <a:defRPr/>
            </a:pPr>
            <a:r>
              <a:rPr lang="ru-RU" dirty="0"/>
              <a:t>2010 г. - 2015 учебный год</a:t>
            </a:r>
          </a:p>
        </c:rich>
      </c:tx>
    </c:title>
    <c:plotArea>
      <c:layout>
        <c:manualLayout>
          <c:layoutTarget val="inner"/>
          <c:xMode val="edge"/>
          <c:yMode val="edge"/>
          <c:x val="2.3516835916622136E-2"/>
          <c:y val="0.38297976132833123"/>
          <c:w val="0.95299145299145305"/>
          <c:h val="0.5228525055057773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63</c:v>
                </c:pt>
                <c:pt idx="1">
                  <c:v>67</c:v>
                </c:pt>
                <c:pt idx="2">
                  <c:v>73</c:v>
                </c:pt>
                <c:pt idx="3">
                  <c:v>76</c:v>
                </c:pt>
                <c:pt idx="4">
                  <c:v>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34</c:v>
                </c:pt>
                <c:pt idx="1">
                  <c:v>33</c:v>
                </c:pt>
                <c:pt idx="2">
                  <c:v>25</c:v>
                </c:pt>
                <c:pt idx="3">
                  <c:v>23</c:v>
                </c:pt>
                <c:pt idx="4">
                  <c:v>14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Val val="1"/>
        </c:dLbls>
        <c:overlap val="-25"/>
        <c:axId val="92587520"/>
        <c:axId val="92589056"/>
      </c:barChart>
      <c:catAx>
        <c:axId val="925875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92589056"/>
        <c:crosses val="autoZero"/>
        <c:auto val="1"/>
        <c:lblAlgn val="ctr"/>
        <c:lblOffset val="100"/>
      </c:catAx>
      <c:valAx>
        <c:axId val="9258905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92587520"/>
        <c:crosses val="autoZero"/>
        <c:crossBetween val="between"/>
      </c:valAx>
    </c:plotArea>
    <c:legend>
      <c:legendPos val="t"/>
    </c:legend>
    <c:plotVisOnly val="1"/>
    <c:dispBlanksAs val="gap"/>
  </c:chart>
  <c:txPr>
    <a:bodyPr/>
    <a:lstStyle/>
    <a:p>
      <a:pPr>
        <a:defRPr sz="1600" b="1" i="0" baseline="0"/>
      </a:pPr>
      <a:endParaRPr lang="ru-RU"/>
    </a:p>
  </c:txPr>
  <c:externalData r:id="rId2"/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91B369-6BE0-47C5-8948-9B3D91A5ABB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6CD430-0246-40A4-8708-0FF96631972B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 w="38100">
          <a:solidFill>
            <a:schemeClr val="accent4"/>
          </a:solidFill>
        </a:ln>
      </dgm:spPr>
      <dgm:t>
        <a:bodyPr/>
        <a:lstStyle/>
        <a:p>
          <a:r>
            <a:rPr lang="ru-RU" sz="2400" b="1" dirty="0" err="1" smtClean="0">
              <a:solidFill>
                <a:schemeClr val="tx1"/>
              </a:solidFill>
              <a:latin typeface="Century Schoolbook" pitchFamily="18" charset="0"/>
            </a:rPr>
            <a:t>Здоровьезберегающие</a:t>
          </a:r>
          <a:r>
            <a:rPr lang="ru-RU" sz="2400" b="1" dirty="0" smtClean="0">
              <a:solidFill>
                <a:schemeClr val="tx1"/>
              </a:solidFill>
              <a:latin typeface="Century Schoolbook" pitchFamily="18" charset="0"/>
            </a:rPr>
            <a:t> </a:t>
          </a:r>
        </a:p>
        <a:p>
          <a:r>
            <a:rPr lang="ru-RU" sz="2400" b="1" dirty="0" smtClean="0">
              <a:solidFill>
                <a:schemeClr val="tx1"/>
              </a:solidFill>
              <a:latin typeface="Century Schoolbook" pitchFamily="18" charset="0"/>
            </a:rPr>
            <a:t>технологии</a:t>
          </a:r>
          <a:endParaRPr lang="ru-RU" sz="24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FC0745C9-3F4C-4903-83D9-1362C45385F8}" type="parTrans" cxnId="{16F1ED2F-5B1E-4596-A543-D3CFFC0D8C41}">
      <dgm:prSet/>
      <dgm:spPr/>
      <dgm:t>
        <a:bodyPr/>
        <a:lstStyle/>
        <a:p>
          <a:endParaRPr lang="ru-RU"/>
        </a:p>
      </dgm:t>
    </dgm:pt>
    <dgm:pt modelId="{60EA446E-EC50-4850-A0E5-508D651F75E3}" type="sibTrans" cxnId="{16F1ED2F-5B1E-4596-A543-D3CFFC0D8C41}">
      <dgm:prSet/>
      <dgm:spPr/>
      <dgm:t>
        <a:bodyPr/>
        <a:lstStyle/>
        <a:p>
          <a:endParaRPr lang="ru-RU"/>
        </a:p>
      </dgm:t>
    </dgm:pt>
    <dgm:pt modelId="{181C1B5B-B14B-47F8-A5FF-25D58E38E26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38100">
          <a:solidFill>
            <a:srgbClr val="00B0F0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Century Schoolbook" pitchFamily="18" charset="0"/>
            </a:rPr>
            <a:t>Медико-профилактические</a:t>
          </a:r>
          <a:endParaRPr lang="ru-RU" sz="20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254DEF6E-C2A4-48D7-A6C4-843D24B7FA39}" type="parTrans" cxnId="{198D2CB5-F06A-4BE0-A707-E3CF0A4019F1}">
      <dgm:prSet/>
      <dgm:spPr>
        <a:ln w="38100"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4A56DB73-2CED-4583-8090-740DEFC1CD66}" type="sibTrans" cxnId="{198D2CB5-F06A-4BE0-A707-E3CF0A4019F1}">
      <dgm:prSet/>
      <dgm:spPr/>
      <dgm:t>
        <a:bodyPr/>
        <a:lstStyle/>
        <a:p>
          <a:endParaRPr lang="ru-RU"/>
        </a:p>
      </dgm:t>
    </dgm:pt>
    <dgm:pt modelId="{D2A6D1EE-F67A-48A7-8990-FA9F7F1A04A0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38100">
          <a:solidFill>
            <a:srgbClr val="00B0F0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Century Schoolbook" pitchFamily="18" charset="0"/>
            </a:rPr>
            <a:t>Физкультурно-оздоровительные</a:t>
          </a:r>
          <a:endParaRPr lang="ru-RU" sz="20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579FCC17-5F8B-4A39-A401-EB401621BA1C}" type="parTrans" cxnId="{5A5244D3-EF99-41DB-8533-D29819FFC9DC}">
      <dgm:prSet/>
      <dgm:spPr>
        <a:ln w="38100"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CCAFA247-7048-4969-8C8E-D9AEDA205744}" type="sibTrans" cxnId="{5A5244D3-EF99-41DB-8533-D29819FFC9DC}">
      <dgm:prSet/>
      <dgm:spPr/>
      <dgm:t>
        <a:bodyPr/>
        <a:lstStyle/>
        <a:p>
          <a:endParaRPr lang="ru-RU"/>
        </a:p>
      </dgm:t>
    </dgm:pt>
    <dgm:pt modelId="{BAC50584-97FF-43DF-9EF0-1CBC190FC3DC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38100">
          <a:solidFill>
            <a:srgbClr val="00B0F0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Century Schoolbook" pitchFamily="18" charset="0"/>
            </a:rPr>
            <a:t>Технологии </a:t>
          </a:r>
          <a:r>
            <a:rPr lang="ru-RU" sz="2000" b="1" dirty="0" err="1" smtClean="0">
              <a:solidFill>
                <a:schemeClr val="tx1"/>
              </a:solidFill>
              <a:latin typeface="Century Schoolbook" pitchFamily="18" charset="0"/>
            </a:rPr>
            <a:t>здоровьесбережения</a:t>
          </a:r>
          <a:r>
            <a:rPr lang="ru-RU" sz="2000" b="1" dirty="0" smtClean="0">
              <a:solidFill>
                <a:schemeClr val="tx1"/>
              </a:solidFill>
              <a:latin typeface="Century Schoolbook" pitchFamily="18" charset="0"/>
            </a:rPr>
            <a:t> и </a:t>
          </a:r>
          <a:r>
            <a:rPr lang="ru-RU" sz="2000" b="1" dirty="0" err="1" smtClean="0">
              <a:solidFill>
                <a:schemeClr val="tx1"/>
              </a:solidFill>
              <a:latin typeface="Century Schoolbook" pitchFamily="18" charset="0"/>
            </a:rPr>
            <a:t>здоровьеобогащения</a:t>
          </a:r>
          <a:r>
            <a:rPr lang="ru-RU" sz="2000" b="1" dirty="0" smtClean="0">
              <a:solidFill>
                <a:schemeClr val="tx1"/>
              </a:solidFill>
              <a:latin typeface="Century Schoolbook" pitchFamily="18" charset="0"/>
            </a:rPr>
            <a:t> педагогов </a:t>
          </a:r>
          <a:endParaRPr lang="ru-RU" sz="20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786229C9-2A39-4464-B750-4AC32BC8E4D0}" type="parTrans" cxnId="{7089E9D5-3AF5-4BA8-AA9A-281AF8DFA1DF}">
      <dgm:prSet/>
      <dgm:spPr>
        <a:ln w="38100">
          <a:solidFill>
            <a:srgbClr val="FF0000"/>
          </a:solidFill>
          <a:prstDash val="solid"/>
        </a:ln>
      </dgm:spPr>
      <dgm:t>
        <a:bodyPr/>
        <a:lstStyle/>
        <a:p>
          <a:endParaRPr lang="ru-RU"/>
        </a:p>
      </dgm:t>
    </dgm:pt>
    <dgm:pt modelId="{EE710BB4-6BB3-4489-9CE2-C7F2228BFA16}" type="sibTrans" cxnId="{7089E9D5-3AF5-4BA8-AA9A-281AF8DFA1DF}">
      <dgm:prSet/>
      <dgm:spPr/>
      <dgm:t>
        <a:bodyPr/>
        <a:lstStyle/>
        <a:p>
          <a:endParaRPr lang="ru-RU"/>
        </a:p>
      </dgm:t>
    </dgm:pt>
    <dgm:pt modelId="{9E4E39E6-802E-4ACC-8FD7-F7000383E8E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38100"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chemeClr val="tx1"/>
              </a:solidFill>
              <a:latin typeface="Century Schoolbook" pitchFamily="18" charset="0"/>
            </a:rPr>
            <a:t>Валеологического</a:t>
          </a:r>
          <a:r>
            <a:rPr lang="ru-RU" sz="2000" b="1" dirty="0" smtClean="0">
              <a:solidFill>
                <a:schemeClr val="tx1"/>
              </a:solidFill>
              <a:latin typeface="Century Schoolbook" pitchFamily="18" charset="0"/>
            </a:rPr>
            <a:t> просвещения родителей </a:t>
          </a:r>
          <a:endParaRPr lang="ru-RU" sz="20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0D773767-307F-4C70-B56D-DBEEF7757305}" type="parTrans" cxnId="{04BE2B39-27B3-41EA-B295-FC566DD5E252}">
      <dgm:prSet/>
      <dgm:spPr>
        <a:ln w="38100"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567DE68C-7223-479A-9D65-4D0852F6616B}" type="sibTrans" cxnId="{04BE2B39-27B3-41EA-B295-FC566DD5E252}">
      <dgm:prSet/>
      <dgm:spPr/>
      <dgm:t>
        <a:bodyPr/>
        <a:lstStyle/>
        <a:p>
          <a:endParaRPr lang="ru-RU"/>
        </a:p>
      </dgm:t>
    </dgm:pt>
    <dgm:pt modelId="{224C80A5-2A8B-4B22-8DBD-D3B406A28A93}" type="pres">
      <dgm:prSet presAssocID="{F391B369-6BE0-47C5-8948-9B3D91A5ABB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CB3C9CD-D8F7-47BF-8E7C-C210B664C10B}" type="pres">
      <dgm:prSet presAssocID="{3E6CD430-0246-40A4-8708-0FF96631972B}" presName="singleCycle" presStyleCnt="0"/>
      <dgm:spPr/>
    </dgm:pt>
    <dgm:pt modelId="{7146D407-210B-49D2-8379-C8967B2812EA}" type="pres">
      <dgm:prSet presAssocID="{3E6CD430-0246-40A4-8708-0FF96631972B}" presName="singleCenter" presStyleLbl="node1" presStyleIdx="0" presStyleCnt="5" custScaleX="281305" custScaleY="64462" custLinFactNeighborX="3000" custLinFactNeighborY="-3279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EBDF9974-8D95-46B0-88EC-A2BC6B647936}" type="pres">
      <dgm:prSet presAssocID="{254DEF6E-C2A4-48D7-A6C4-843D24B7FA39}" presName="Name56" presStyleLbl="parChTrans1D2" presStyleIdx="0" presStyleCnt="4"/>
      <dgm:spPr/>
      <dgm:t>
        <a:bodyPr/>
        <a:lstStyle/>
        <a:p>
          <a:endParaRPr lang="ru-RU"/>
        </a:p>
      </dgm:t>
    </dgm:pt>
    <dgm:pt modelId="{FF7994A6-2B03-4D50-96C2-AC0E0803EC6E}" type="pres">
      <dgm:prSet presAssocID="{181C1B5B-B14B-47F8-A5FF-25D58E38E269}" presName="text0" presStyleLbl="node1" presStyleIdx="1" presStyleCnt="5" custScaleX="323350" custRadScaleRad="164666" custRadScaleInc="1274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A8DA2-CA41-4D11-AA5D-3CF6FDDFA40B}" type="pres">
      <dgm:prSet presAssocID="{579FCC17-5F8B-4A39-A401-EB401621BA1C}" presName="Name56" presStyleLbl="parChTrans1D2" presStyleIdx="1" presStyleCnt="4"/>
      <dgm:spPr/>
      <dgm:t>
        <a:bodyPr/>
        <a:lstStyle/>
        <a:p>
          <a:endParaRPr lang="ru-RU"/>
        </a:p>
      </dgm:t>
    </dgm:pt>
    <dgm:pt modelId="{EEB8ACC7-CC0B-4DAB-BB55-1C1D7DA2E164}" type="pres">
      <dgm:prSet presAssocID="{D2A6D1EE-F67A-48A7-8990-FA9F7F1A04A0}" presName="text0" presStyleLbl="node1" presStyleIdx="2" presStyleCnt="5" custScaleX="298469" custScaleY="128536" custRadScaleRad="165860" custRadScaleInc="732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F9369-51C5-45BF-844D-F0F8A851AE52}" type="pres">
      <dgm:prSet presAssocID="{786229C9-2A39-4464-B750-4AC32BC8E4D0}" presName="Name56" presStyleLbl="parChTrans1D2" presStyleIdx="2" presStyleCnt="4"/>
      <dgm:spPr/>
      <dgm:t>
        <a:bodyPr/>
        <a:lstStyle/>
        <a:p>
          <a:endParaRPr lang="ru-RU"/>
        </a:p>
      </dgm:t>
    </dgm:pt>
    <dgm:pt modelId="{63E25F53-78A3-4797-A116-5C890A3BAE58}" type="pres">
      <dgm:prSet presAssocID="{BAC50584-97FF-43DF-9EF0-1CBC190FC3DC}" presName="text0" presStyleLbl="node1" presStyleIdx="3" presStyleCnt="5" custScaleX="351080" custScaleY="129703" custRadScaleRad="156099" custRadScaleInc="1212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179109-632E-425B-A3CF-3303231E4BF5}" type="pres">
      <dgm:prSet presAssocID="{0D773767-307F-4C70-B56D-DBEEF7757305}" presName="Name56" presStyleLbl="parChTrans1D2" presStyleIdx="3" presStyleCnt="4"/>
      <dgm:spPr/>
      <dgm:t>
        <a:bodyPr/>
        <a:lstStyle/>
        <a:p>
          <a:endParaRPr lang="ru-RU"/>
        </a:p>
      </dgm:t>
    </dgm:pt>
    <dgm:pt modelId="{67D8E088-B4A3-4376-AD48-924998C529F0}" type="pres">
      <dgm:prSet presAssocID="{9E4E39E6-802E-4ACC-8FD7-F7000383E8E6}" presName="text0" presStyleLbl="node1" presStyleIdx="4" presStyleCnt="5" custScaleX="300491" custScaleY="115452" custRadScaleRad="160455" custRadScaleInc="71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EB1B8D-104D-47D5-AC68-B672F1C019A0}" type="presOf" srcId="{254DEF6E-C2A4-48D7-A6C4-843D24B7FA39}" destId="{EBDF9974-8D95-46B0-88EC-A2BC6B647936}" srcOrd="0" destOrd="0" presId="urn:microsoft.com/office/officeart/2008/layout/RadialCluster"/>
    <dgm:cxn modelId="{16F1ED2F-5B1E-4596-A543-D3CFFC0D8C41}" srcId="{F391B369-6BE0-47C5-8948-9B3D91A5ABBA}" destId="{3E6CD430-0246-40A4-8708-0FF96631972B}" srcOrd="0" destOrd="0" parTransId="{FC0745C9-3F4C-4903-83D9-1362C45385F8}" sibTransId="{60EA446E-EC50-4850-A0E5-508D651F75E3}"/>
    <dgm:cxn modelId="{04BE2B39-27B3-41EA-B295-FC566DD5E252}" srcId="{3E6CD430-0246-40A4-8708-0FF96631972B}" destId="{9E4E39E6-802E-4ACC-8FD7-F7000383E8E6}" srcOrd="3" destOrd="0" parTransId="{0D773767-307F-4C70-B56D-DBEEF7757305}" sibTransId="{567DE68C-7223-479A-9D65-4D0852F6616B}"/>
    <dgm:cxn modelId="{8E6AFEE2-9A91-4DD2-9C3D-D885E2F9C7B8}" type="presOf" srcId="{D2A6D1EE-F67A-48A7-8990-FA9F7F1A04A0}" destId="{EEB8ACC7-CC0B-4DAB-BB55-1C1D7DA2E164}" srcOrd="0" destOrd="0" presId="urn:microsoft.com/office/officeart/2008/layout/RadialCluster"/>
    <dgm:cxn modelId="{198D2CB5-F06A-4BE0-A707-E3CF0A4019F1}" srcId="{3E6CD430-0246-40A4-8708-0FF96631972B}" destId="{181C1B5B-B14B-47F8-A5FF-25D58E38E269}" srcOrd="0" destOrd="0" parTransId="{254DEF6E-C2A4-48D7-A6C4-843D24B7FA39}" sibTransId="{4A56DB73-2CED-4583-8090-740DEFC1CD66}"/>
    <dgm:cxn modelId="{721DE4C3-B5C1-4AB8-99A5-FDD84A6FB8B7}" type="presOf" srcId="{F391B369-6BE0-47C5-8948-9B3D91A5ABBA}" destId="{224C80A5-2A8B-4B22-8DBD-D3B406A28A93}" srcOrd="0" destOrd="0" presId="urn:microsoft.com/office/officeart/2008/layout/RadialCluster"/>
    <dgm:cxn modelId="{EEE02706-F435-4B40-8A56-CA2EE4E608C2}" type="presOf" srcId="{9E4E39E6-802E-4ACC-8FD7-F7000383E8E6}" destId="{67D8E088-B4A3-4376-AD48-924998C529F0}" srcOrd="0" destOrd="0" presId="urn:microsoft.com/office/officeart/2008/layout/RadialCluster"/>
    <dgm:cxn modelId="{32D286BB-9143-4070-8900-42C4AAC40065}" type="presOf" srcId="{181C1B5B-B14B-47F8-A5FF-25D58E38E269}" destId="{FF7994A6-2B03-4D50-96C2-AC0E0803EC6E}" srcOrd="0" destOrd="0" presId="urn:microsoft.com/office/officeart/2008/layout/RadialCluster"/>
    <dgm:cxn modelId="{C957C375-FABF-4AC4-96C3-FB70A56BE692}" type="presOf" srcId="{0D773767-307F-4C70-B56D-DBEEF7757305}" destId="{81179109-632E-425B-A3CF-3303231E4BF5}" srcOrd="0" destOrd="0" presId="urn:microsoft.com/office/officeart/2008/layout/RadialCluster"/>
    <dgm:cxn modelId="{B302F0C3-3149-49D1-807C-8DDF766F92FB}" type="presOf" srcId="{786229C9-2A39-4464-B750-4AC32BC8E4D0}" destId="{D34F9369-51C5-45BF-844D-F0F8A851AE52}" srcOrd="0" destOrd="0" presId="urn:microsoft.com/office/officeart/2008/layout/RadialCluster"/>
    <dgm:cxn modelId="{58C8D8FD-821D-4755-AFFC-A49AEFF287C2}" type="presOf" srcId="{3E6CD430-0246-40A4-8708-0FF96631972B}" destId="{7146D407-210B-49D2-8379-C8967B2812EA}" srcOrd="0" destOrd="0" presId="urn:microsoft.com/office/officeart/2008/layout/RadialCluster"/>
    <dgm:cxn modelId="{7089E9D5-3AF5-4BA8-AA9A-281AF8DFA1DF}" srcId="{3E6CD430-0246-40A4-8708-0FF96631972B}" destId="{BAC50584-97FF-43DF-9EF0-1CBC190FC3DC}" srcOrd="2" destOrd="0" parTransId="{786229C9-2A39-4464-B750-4AC32BC8E4D0}" sibTransId="{EE710BB4-6BB3-4489-9CE2-C7F2228BFA16}"/>
    <dgm:cxn modelId="{5A5244D3-EF99-41DB-8533-D29819FFC9DC}" srcId="{3E6CD430-0246-40A4-8708-0FF96631972B}" destId="{D2A6D1EE-F67A-48A7-8990-FA9F7F1A04A0}" srcOrd="1" destOrd="0" parTransId="{579FCC17-5F8B-4A39-A401-EB401621BA1C}" sibTransId="{CCAFA247-7048-4969-8C8E-D9AEDA205744}"/>
    <dgm:cxn modelId="{1BFF703F-E963-4D9A-A945-E3B0DF29D29C}" type="presOf" srcId="{579FCC17-5F8B-4A39-A401-EB401621BA1C}" destId="{92BA8DA2-CA41-4D11-AA5D-3CF6FDDFA40B}" srcOrd="0" destOrd="0" presId="urn:microsoft.com/office/officeart/2008/layout/RadialCluster"/>
    <dgm:cxn modelId="{F4732624-6435-4B0B-92BF-C357B8B9F273}" type="presOf" srcId="{BAC50584-97FF-43DF-9EF0-1CBC190FC3DC}" destId="{63E25F53-78A3-4797-A116-5C890A3BAE58}" srcOrd="0" destOrd="0" presId="urn:microsoft.com/office/officeart/2008/layout/RadialCluster"/>
    <dgm:cxn modelId="{B1D0732B-A072-45C2-9BFB-28F40B97784B}" type="presParOf" srcId="{224C80A5-2A8B-4B22-8DBD-D3B406A28A93}" destId="{CCB3C9CD-D8F7-47BF-8E7C-C210B664C10B}" srcOrd="0" destOrd="0" presId="urn:microsoft.com/office/officeart/2008/layout/RadialCluster"/>
    <dgm:cxn modelId="{B83310AC-C933-4DF4-B8DB-9763F5E38D6D}" type="presParOf" srcId="{CCB3C9CD-D8F7-47BF-8E7C-C210B664C10B}" destId="{7146D407-210B-49D2-8379-C8967B2812EA}" srcOrd="0" destOrd="0" presId="urn:microsoft.com/office/officeart/2008/layout/RadialCluster"/>
    <dgm:cxn modelId="{157C478F-B435-4DC4-952F-5C47EF03B592}" type="presParOf" srcId="{CCB3C9CD-D8F7-47BF-8E7C-C210B664C10B}" destId="{EBDF9974-8D95-46B0-88EC-A2BC6B647936}" srcOrd="1" destOrd="0" presId="urn:microsoft.com/office/officeart/2008/layout/RadialCluster"/>
    <dgm:cxn modelId="{D3A3A331-D5BA-4342-AECF-858155F72A50}" type="presParOf" srcId="{CCB3C9CD-D8F7-47BF-8E7C-C210B664C10B}" destId="{FF7994A6-2B03-4D50-96C2-AC0E0803EC6E}" srcOrd="2" destOrd="0" presId="urn:microsoft.com/office/officeart/2008/layout/RadialCluster"/>
    <dgm:cxn modelId="{B302245B-459B-49EB-B367-9EADCCBFE11F}" type="presParOf" srcId="{CCB3C9CD-D8F7-47BF-8E7C-C210B664C10B}" destId="{92BA8DA2-CA41-4D11-AA5D-3CF6FDDFA40B}" srcOrd="3" destOrd="0" presId="urn:microsoft.com/office/officeart/2008/layout/RadialCluster"/>
    <dgm:cxn modelId="{3580790D-8D74-4A5E-9582-187DE360DA6E}" type="presParOf" srcId="{CCB3C9CD-D8F7-47BF-8E7C-C210B664C10B}" destId="{EEB8ACC7-CC0B-4DAB-BB55-1C1D7DA2E164}" srcOrd="4" destOrd="0" presId="urn:microsoft.com/office/officeart/2008/layout/RadialCluster"/>
    <dgm:cxn modelId="{FDB1C298-BF5C-4AD1-AAA8-12E122BBA48A}" type="presParOf" srcId="{CCB3C9CD-D8F7-47BF-8E7C-C210B664C10B}" destId="{D34F9369-51C5-45BF-844D-F0F8A851AE52}" srcOrd="5" destOrd="0" presId="urn:microsoft.com/office/officeart/2008/layout/RadialCluster"/>
    <dgm:cxn modelId="{F177950B-97AF-43AB-A58F-B53511927830}" type="presParOf" srcId="{CCB3C9CD-D8F7-47BF-8E7C-C210B664C10B}" destId="{63E25F53-78A3-4797-A116-5C890A3BAE58}" srcOrd="6" destOrd="0" presId="urn:microsoft.com/office/officeart/2008/layout/RadialCluster"/>
    <dgm:cxn modelId="{81A2E563-820F-4421-8DFD-9AE6BA857FF4}" type="presParOf" srcId="{CCB3C9CD-D8F7-47BF-8E7C-C210B664C10B}" destId="{81179109-632E-425B-A3CF-3303231E4BF5}" srcOrd="7" destOrd="0" presId="urn:microsoft.com/office/officeart/2008/layout/RadialCluster"/>
    <dgm:cxn modelId="{7A896D18-6048-4E75-B890-DE0E197AFD46}" type="presParOf" srcId="{CCB3C9CD-D8F7-47BF-8E7C-C210B664C10B}" destId="{67D8E088-B4A3-4376-AD48-924998C529F0}" srcOrd="8" destOrd="0" presId="urn:microsoft.com/office/officeart/2008/layout/RadialCluster"/>
  </dgm:cxnLst>
  <dgm:bg/>
  <dgm:whole>
    <a:ln>
      <a:solidFill>
        <a:srgbClr val="FF0000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B1E9E3-3B12-46A6-9E42-D7EC2A319597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AE9D8A-1F61-4481-9727-1942AA9C4B9E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Century Schoolbook" pitchFamily="18" charset="0"/>
            </a:rPr>
            <a:t>Методы</a:t>
          </a:r>
          <a:endParaRPr lang="ru-RU" sz="32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3780EB8A-EA5F-4517-B9FA-8B566AE23113}" type="parTrans" cxnId="{90331D37-8156-4CF0-A399-88D747239F86}">
      <dgm:prSet/>
      <dgm:spPr/>
      <dgm:t>
        <a:bodyPr/>
        <a:lstStyle/>
        <a:p>
          <a:endParaRPr lang="ru-RU" sz="1400"/>
        </a:p>
      </dgm:t>
    </dgm:pt>
    <dgm:pt modelId="{C976A41D-6674-4780-90F3-35E82F6FFB11}" type="sibTrans" cxnId="{90331D37-8156-4CF0-A399-88D747239F86}">
      <dgm:prSet/>
      <dgm:spPr/>
      <dgm:t>
        <a:bodyPr/>
        <a:lstStyle/>
        <a:p>
          <a:endParaRPr lang="ru-RU" sz="1400"/>
        </a:p>
      </dgm:t>
    </dgm:pt>
    <dgm:pt modelId="{D2DD2508-605F-430E-9D30-435F0405CDBA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28575">
          <a:solidFill>
            <a:srgbClr val="00B0F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entury Schoolbook" pitchFamily="18" charset="0"/>
            </a:rPr>
            <a:t>Словесный</a:t>
          </a:r>
          <a:endParaRPr lang="ru-RU" sz="14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4315ED4B-17F2-43BE-AEF4-34462BEE03D6}" type="parTrans" cxnId="{93B8325E-2D66-4328-AA88-9858419BC62F}">
      <dgm:prSet custT="1"/>
      <dgm:spPr>
        <a:ln w="38100">
          <a:solidFill>
            <a:srgbClr val="FF0000"/>
          </a:solidFill>
        </a:ln>
      </dgm:spPr>
      <dgm:t>
        <a:bodyPr/>
        <a:lstStyle/>
        <a:p>
          <a:endParaRPr lang="ru-RU" sz="1400"/>
        </a:p>
      </dgm:t>
    </dgm:pt>
    <dgm:pt modelId="{BDED311E-F05B-453F-B482-AB5A48E5F000}" type="sibTrans" cxnId="{93B8325E-2D66-4328-AA88-9858419BC62F}">
      <dgm:prSet/>
      <dgm:spPr/>
      <dgm:t>
        <a:bodyPr/>
        <a:lstStyle/>
        <a:p>
          <a:endParaRPr lang="ru-RU" sz="1400"/>
        </a:p>
      </dgm:t>
    </dgm:pt>
    <dgm:pt modelId="{8347F952-038F-40F4-94AD-67C061156EA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28575">
          <a:solidFill>
            <a:srgbClr val="00B0F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entury Schoolbook" pitchFamily="18" charset="0"/>
            </a:rPr>
            <a:t>Наглядный</a:t>
          </a:r>
          <a:endParaRPr lang="ru-RU" sz="14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A5EE8C8A-DC99-4D85-8CF7-F9DF652F47BF}" type="parTrans" cxnId="{0767713B-445B-4F56-92CB-E955C9B4E2D5}">
      <dgm:prSet custT="1"/>
      <dgm:spPr>
        <a:ln w="38100">
          <a:solidFill>
            <a:srgbClr val="FF0000"/>
          </a:solidFill>
        </a:ln>
      </dgm:spPr>
      <dgm:t>
        <a:bodyPr/>
        <a:lstStyle/>
        <a:p>
          <a:endParaRPr lang="ru-RU" sz="1400"/>
        </a:p>
      </dgm:t>
    </dgm:pt>
    <dgm:pt modelId="{D2EAA65A-9043-434E-8876-6499A4D78841}" type="sibTrans" cxnId="{0767713B-445B-4F56-92CB-E955C9B4E2D5}">
      <dgm:prSet/>
      <dgm:spPr/>
      <dgm:t>
        <a:bodyPr/>
        <a:lstStyle/>
        <a:p>
          <a:endParaRPr lang="ru-RU" sz="1400"/>
        </a:p>
      </dgm:t>
    </dgm:pt>
    <dgm:pt modelId="{1BD4CD16-A19A-4050-A4FE-A69879E3A6B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28575">
          <a:solidFill>
            <a:srgbClr val="00B0F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entury Schoolbook" pitchFamily="18" charset="0"/>
            </a:rPr>
            <a:t>Практический</a:t>
          </a:r>
          <a:endParaRPr lang="ru-RU" sz="14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EA7D2EF2-0672-4DB9-BA30-D6F79E6542D1}" type="parTrans" cxnId="{A1B95CFE-47B2-4715-9225-4B9C0185E762}">
      <dgm:prSet custT="1"/>
      <dgm:spPr>
        <a:ln w="38100">
          <a:solidFill>
            <a:srgbClr val="FF0000"/>
          </a:solidFill>
        </a:ln>
      </dgm:spPr>
      <dgm:t>
        <a:bodyPr/>
        <a:lstStyle/>
        <a:p>
          <a:endParaRPr lang="ru-RU" sz="1400"/>
        </a:p>
      </dgm:t>
    </dgm:pt>
    <dgm:pt modelId="{31DA2FB7-CA9D-403A-A7D3-CD40B8AF5162}" type="sibTrans" cxnId="{A1B95CFE-47B2-4715-9225-4B9C0185E762}">
      <dgm:prSet/>
      <dgm:spPr/>
      <dgm:t>
        <a:bodyPr/>
        <a:lstStyle/>
        <a:p>
          <a:endParaRPr lang="ru-RU" sz="1400"/>
        </a:p>
      </dgm:t>
    </dgm:pt>
    <dgm:pt modelId="{6C4453F4-A4A6-4707-A3E9-E16568BB252A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28575">
          <a:solidFill>
            <a:srgbClr val="00B0F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entury Schoolbook" pitchFamily="18" charset="0"/>
            </a:rPr>
            <a:t>Модельный</a:t>
          </a:r>
          <a:endParaRPr lang="ru-RU" sz="14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BED31279-2DC6-49C8-9B98-3FC0EAFFC4FB}" type="parTrans" cxnId="{4A43517F-1ED3-4D3B-AFB7-FCE6FED9DBF6}">
      <dgm:prSet custT="1"/>
      <dgm:spPr>
        <a:ln w="38100">
          <a:solidFill>
            <a:srgbClr val="FF0000"/>
          </a:solidFill>
        </a:ln>
      </dgm:spPr>
      <dgm:t>
        <a:bodyPr/>
        <a:lstStyle/>
        <a:p>
          <a:endParaRPr lang="ru-RU" sz="1400"/>
        </a:p>
      </dgm:t>
    </dgm:pt>
    <dgm:pt modelId="{DAE0A2B2-39B3-4027-B87D-F9F57CA49258}" type="sibTrans" cxnId="{4A43517F-1ED3-4D3B-AFB7-FCE6FED9DBF6}">
      <dgm:prSet/>
      <dgm:spPr/>
      <dgm:t>
        <a:bodyPr/>
        <a:lstStyle/>
        <a:p>
          <a:endParaRPr lang="ru-RU" sz="1400"/>
        </a:p>
      </dgm:t>
    </dgm:pt>
    <dgm:pt modelId="{41DFDF48-35A5-489D-9932-CCBFEC9D1285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28575">
          <a:solidFill>
            <a:srgbClr val="00B0F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entury Schoolbook" pitchFamily="18" charset="0"/>
            </a:rPr>
            <a:t>Игровой</a:t>
          </a:r>
          <a:endParaRPr lang="ru-RU" sz="14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ED470D60-AC82-45C0-B87B-A87DD82B489B}" type="parTrans" cxnId="{72FC2447-A935-4A1C-979A-0C4F4743ABB0}">
      <dgm:prSet custT="1"/>
      <dgm:spPr>
        <a:ln w="38100">
          <a:solidFill>
            <a:srgbClr val="FF0000"/>
          </a:solidFill>
        </a:ln>
      </dgm:spPr>
      <dgm:t>
        <a:bodyPr/>
        <a:lstStyle/>
        <a:p>
          <a:endParaRPr lang="ru-RU" sz="1400"/>
        </a:p>
      </dgm:t>
    </dgm:pt>
    <dgm:pt modelId="{D95593D1-3BA4-4FA0-8362-2A1165C78791}" type="sibTrans" cxnId="{72FC2447-A935-4A1C-979A-0C4F4743ABB0}">
      <dgm:prSet/>
      <dgm:spPr/>
      <dgm:t>
        <a:bodyPr/>
        <a:lstStyle/>
        <a:p>
          <a:endParaRPr lang="ru-RU" sz="1400"/>
        </a:p>
      </dgm:t>
    </dgm:pt>
    <dgm:pt modelId="{A3C3476B-6D21-4ADD-BC79-FAB0EF6778E3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28575">
          <a:solidFill>
            <a:srgbClr val="00B0F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entury Schoolbook" pitchFamily="18" charset="0"/>
            </a:rPr>
            <a:t>Соревновательный</a:t>
          </a:r>
          <a:endParaRPr lang="ru-RU" sz="14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92C27E94-3817-4514-BFEB-6DDB4FFF8D4D}" type="parTrans" cxnId="{22060190-CD28-473E-8DBB-543610944005}">
      <dgm:prSet custT="1"/>
      <dgm:spPr>
        <a:ln w="38100">
          <a:solidFill>
            <a:srgbClr val="FF0000"/>
          </a:solidFill>
        </a:ln>
      </dgm:spPr>
      <dgm:t>
        <a:bodyPr/>
        <a:lstStyle/>
        <a:p>
          <a:endParaRPr lang="ru-RU" sz="1400"/>
        </a:p>
      </dgm:t>
    </dgm:pt>
    <dgm:pt modelId="{29E932CC-8FDF-4BD8-BB70-2B2161B45432}" type="sibTrans" cxnId="{22060190-CD28-473E-8DBB-543610944005}">
      <dgm:prSet/>
      <dgm:spPr/>
      <dgm:t>
        <a:bodyPr/>
        <a:lstStyle/>
        <a:p>
          <a:endParaRPr lang="ru-RU" sz="1400"/>
        </a:p>
      </dgm:t>
    </dgm:pt>
    <dgm:pt modelId="{FD684964-E038-4097-AD62-DB233DB9362B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28575">
          <a:solidFill>
            <a:srgbClr val="00B0F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entury Schoolbook" pitchFamily="18" charset="0"/>
            </a:rPr>
            <a:t>Метод проблемного обучения</a:t>
          </a:r>
          <a:endParaRPr lang="ru-RU" sz="1400" b="1" dirty="0">
            <a:solidFill>
              <a:schemeClr val="tx1"/>
            </a:solidFill>
            <a:latin typeface="Century Schoolbook" pitchFamily="18" charset="0"/>
          </a:endParaRPr>
        </a:p>
      </dgm:t>
    </dgm:pt>
    <dgm:pt modelId="{2AE083FD-BB3F-4213-A92A-61CDFAB729F9}" type="parTrans" cxnId="{FE060E6A-A25C-4DE4-B1F0-1DF960F3B3BF}">
      <dgm:prSet custT="1"/>
      <dgm:spPr>
        <a:ln w="38100">
          <a:solidFill>
            <a:srgbClr val="FF0000"/>
          </a:solidFill>
        </a:ln>
      </dgm:spPr>
      <dgm:t>
        <a:bodyPr/>
        <a:lstStyle/>
        <a:p>
          <a:endParaRPr lang="ru-RU" sz="1400"/>
        </a:p>
      </dgm:t>
    </dgm:pt>
    <dgm:pt modelId="{AA3C50C4-19E8-44F0-AB8A-03805EE93593}" type="sibTrans" cxnId="{FE060E6A-A25C-4DE4-B1F0-1DF960F3B3BF}">
      <dgm:prSet/>
      <dgm:spPr/>
      <dgm:t>
        <a:bodyPr/>
        <a:lstStyle/>
        <a:p>
          <a:endParaRPr lang="ru-RU" sz="1400"/>
        </a:p>
      </dgm:t>
    </dgm:pt>
    <dgm:pt modelId="{A74E4495-12A9-45B4-83F2-89682492888C}" type="pres">
      <dgm:prSet presAssocID="{88B1E9E3-3B12-46A6-9E42-D7EC2A319597}" presName="cycle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59A7F0-1E8F-4053-B49C-AEB0A8F2732E}" type="pres">
      <dgm:prSet presAssocID="{ADAE9D8A-1F61-4481-9727-1942AA9C4B9E}" presName="centerShape" presStyleLbl="node0" presStyleIdx="0" presStyleCnt="1" custScaleX="165287" custScaleY="126508" custLinFactNeighborX="393" custLinFactNeighborY="-5402"/>
      <dgm:spPr/>
      <dgm:t>
        <a:bodyPr/>
        <a:lstStyle/>
        <a:p>
          <a:endParaRPr lang="ru-RU"/>
        </a:p>
      </dgm:t>
    </dgm:pt>
    <dgm:pt modelId="{D2FE40A7-BDA9-48EC-9858-F7EBF530CE0E}" type="pres">
      <dgm:prSet presAssocID="{4315ED4B-17F2-43BE-AEF4-34462BEE03D6}" presName="Name9" presStyleLbl="parChTrans1D2" presStyleIdx="0" presStyleCnt="7"/>
      <dgm:spPr/>
      <dgm:t>
        <a:bodyPr/>
        <a:lstStyle/>
        <a:p>
          <a:endParaRPr lang="ru-RU"/>
        </a:p>
      </dgm:t>
    </dgm:pt>
    <dgm:pt modelId="{008E7522-707D-4E37-803B-6D32529DB6EF}" type="pres">
      <dgm:prSet presAssocID="{4315ED4B-17F2-43BE-AEF4-34462BEE03D6}" presName="connTx" presStyleLbl="parChTrans1D2" presStyleIdx="0" presStyleCnt="7"/>
      <dgm:spPr/>
      <dgm:t>
        <a:bodyPr/>
        <a:lstStyle/>
        <a:p>
          <a:endParaRPr lang="ru-RU"/>
        </a:p>
      </dgm:t>
    </dgm:pt>
    <dgm:pt modelId="{A4A634A2-0182-41DA-A37B-CAC93DCC4CD7}" type="pres">
      <dgm:prSet presAssocID="{D2DD2508-605F-430E-9D30-435F0405CDBA}" presName="node" presStyleLbl="node1" presStyleIdx="0" presStyleCnt="7" custScaleX="131469" custRadScaleRad="105215" custRadScaleInc="337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98BB86-564A-4A85-AE35-5321047A83A9}" type="pres">
      <dgm:prSet presAssocID="{A5EE8C8A-DC99-4D85-8CF7-F9DF652F47BF}" presName="Name9" presStyleLbl="parChTrans1D2" presStyleIdx="1" presStyleCnt="7"/>
      <dgm:spPr/>
      <dgm:t>
        <a:bodyPr/>
        <a:lstStyle/>
        <a:p>
          <a:endParaRPr lang="ru-RU"/>
        </a:p>
      </dgm:t>
    </dgm:pt>
    <dgm:pt modelId="{0CED3BF2-6FC8-4016-9E06-4B414DFE8355}" type="pres">
      <dgm:prSet presAssocID="{A5EE8C8A-DC99-4D85-8CF7-F9DF652F47BF}" presName="connTx" presStyleLbl="parChTrans1D2" presStyleIdx="1" presStyleCnt="7"/>
      <dgm:spPr/>
      <dgm:t>
        <a:bodyPr/>
        <a:lstStyle/>
        <a:p>
          <a:endParaRPr lang="ru-RU"/>
        </a:p>
      </dgm:t>
    </dgm:pt>
    <dgm:pt modelId="{4958E424-4C65-436D-9DDB-5A518D3EA138}" type="pres">
      <dgm:prSet presAssocID="{8347F952-038F-40F4-94AD-67C061156EA4}" presName="node" presStyleLbl="node1" presStyleIdx="1" presStyleCnt="7" custScaleX="137339" custScaleY="110593" custRadScaleRad="158278" custRadScaleInc="-21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898263-4717-4DC6-A7C2-CFC07FBC3775}" type="pres">
      <dgm:prSet presAssocID="{EA7D2EF2-0672-4DB9-BA30-D6F79E6542D1}" presName="Name9" presStyleLbl="parChTrans1D2" presStyleIdx="2" presStyleCnt="7"/>
      <dgm:spPr/>
      <dgm:t>
        <a:bodyPr/>
        <a:lstStyle/>
        <a:p>
          <a:endParaRPr lang="ru-RU"/>
        </a:p>
      </dgm:t>
    </dgm:pt>
    <dgm:pt modelId="{582C011F-98A0-42A2-AB5A-997FB81247B0}" type="pres">
      <dgm:prSet presAssocID="{EA7D2EF2-0672-4DB9-BA30-D6F79E6542D1}" presName="connTx" presStyleLbl="parChTrans1D2" presStyleIdx="2" presStyleCnt="7"/>
      <dgm:spPr/>
      <dgm:t>
        <a:bodyPr/>
        <a:lstStyle/>
        <a:p>
          <a:endParaRPr lang="ru-RU"/>
        </a:p>
      </dgm:t>
    </dgm:pt>
    <dgm:pt modelId="{CC09556C-C6BE-4B7A-9E4C-3D35DAC65861}" type="pres">
      <dgm:prSet presAssocID="{1BD4CD16-A19A-4050-A4FE-A69879E3A6B4}" presName="node" presStyleLbl="node1" presStyleIdx="2" presStyleCnt="7" custScaleX="151775" custRadScaleRad="114277" custRadScaleInc="48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F7EF29-CE81-4EC7-A698-9010EF492AE7}" type="pres">
      <dgm:prSet presAssocID="{BED31279-2DC6-49C8-9B98-3FC0EAFFC4FB}" presName="Name9" presStyleLbl="parChTrans1D2" presStyleIdx="3" presStyleCnt="7"/>
      <dgm:spPr/>
      <dgm:t>
        <a:bodyPr/>
        <a:lstStyle/>
        <a:p>
          <a:endParaRPr lang="ru-RU"/>
        </a:p>
      </dgm:t>
    </dgm:pt>
    <dgm:pt modelId="{4316FAAC-FDE3-48C6-9650-C26EB4CB2BB0}" type="pres">
      <dgm:prSet presAssocID="{BED31279-2DC6-49C8-9B98-3FC0EAFFC4FB}" presName="connTx" presStyleLbl="parChTrans1D2" presStyleIdx="3" presStyleCnt="7"/>
      <dgm:spPr/>
      <dgm:t>
        <a:bodyPr/>
        <a:lstStyle/>
        <a:p>
          <a:endParaRPr lang="ru-RU"/>
        </a:p>
      </dgm:t>
    </dgm:pt>
    <dgm:pt modelId="{3CA50AE9-1DF6-4386-BBD0-54B56DD5B35D}" type="pres">
      <dgm:prSet presAssocID="{6C4453F4-A4A6-4707-A3E9-E16568BB252A}" presName="node" presStyleLbl="node1" presStyleIdx="3" presStyleCnt="7" custScaleX="119082" custScaleY="83362" custRadScaleRad="132728" custRadScaleInc="818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E5A1F6-7233-4B36-9AC4-11E9105B4486}" type="pres">
      <dgm:prSet presAssocID="{ED470D60-AC82-45C0-B87B-A87DD82B489B}" presName="Name9" presStyleLbl="parChTrans1D2" presStyleIdx="4" presStyleCnt="7"/>
      <dgm:spPr/>
      <dgm:t>
        <a:bodyPr/>
        <a:lstStyle/>
        <a:p>
          <a:endParaRPr lang="ru-RU"/>
        </a:p>
      </dgm:t>
    </dgm:pt>
    <dgm:pt modelId="{50E1E2CD-7F9D-46E9-8717-EA8F34733FEB}" type="pres">
      <dgm:prSet presAssocID="{ED470D60-AC82-45C0-B87B-A87DD82B489B}" presName="connTx" presStyleLbl="parChTrans1D2" presStyleIdx="4" presStyleCnt="7"/>
      <dgm:spPr/>
      <dgm:t>
        <a:bodyPr/>
        <a:lstStyle/>
        <a:p>
          <a:endParaRPr lang="ru-RU"/>
        </a:p>
      </dgm:t>
    </dgm:pt>
    <dgm:pt modelId="{F003FC86-F71C-45E6-9384-B2F21B652ADF}" type="pres">
      <dgm:prSet presAssocID="{41DFDF48-35A5-489D-9932-CCBFEC9D1285}" presName="node" presStyleLbl="node1" presStyleIdx="4" presStyleCnt="7" custScaleX="116195" custScaleY="91269" custRadScaleRad="94796" custRadScaleInc="36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AE8EC-33FA-47D3-8FDD-CF4431D6D60E}" type="pres">
      <dgm:prSet presAssocID="{92C27E94-3817-4514-BFEB-6DDB4FFF8D4D}" presName="Name9" presStyleLbl="parChTrans1D2" presStyleIdx="5" presStyleCnt="7"/>
      <dgm:spPr/>
      <dgm:t>
        <a:bodyPr/>
        <a:lstStyle/>
        <a:p>
          <a:endParaRPr lang="ru-RU"/>
        </a:p>
      </dgm:t>
    </dgm:pt>
    <dgm:pt modelId="{AEB52AC3-77AD-4400-B26E-E3E705C6B7C9}" type="pres">
      <dgm:prSet presAssocID="{92C27E94-3817-4514-BFEB-6DDB4FFF8D4D}" presName="connTx" presStyleLbl="parChTrans1D2" presStyleIdx="5" presStyleCnt="7"/>
      <dgm:spPr/>
      <dgm:t>
        <a:bodyPr/>
        <a:lstStyle/>
        <a:p>
          <a:endParaRPr lang="ru-RU"/>
        </a:p>
      </dgm:t>
    </dgm:pt>
    <dgm:pt modelId="{8D8D9CF2-22F9-4A0B-A418-BB89E3B2FCBD}" type="pres">
      <dgm:prSet presAssocID="{A3C3476B-6D21-4ADD-BC79-FAB0EF6778E3}" presName="node" presStyleLbl="node1" presStyleIdx="5" presStyleCnt="7" custScaleX="158541" custRadScaleRad="121434" custRadScaleInc="163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37577F-F830-46D1-BF46-DC2E4E33EE12}" type="pres">
      <dgm:prSet presAssocID="{2AE083FD-BB3F-4213-A92A-61CDFAB729F9}" presName="Name9" presStyleLbl="parChTrans1D2" presStyleIdx="6" presStyleCnt="7"/>
      <dgm:spPr/>
      <dgm:t>
        <a:bodyPr/>
        <a:lstStyle/>
        <a:p>
          <a:endParaRPr lang="ru-RU"/>
        </a:p>
      </dgm:t>
    </dgm:pt>
    <dgm:pt modelId="{EC1DB6D2-A87D-4D71-9B6B-A3D1E078E835}" type="pres">
      <dgm:prSet presAssocID="{2AE083FD-BB3F-4213-A92A-61CDFAB729F9}" presName="connTx" presStyleLbl="parChTrans1D2" presStyleIdx="6" presStyleCnt="7"/>
      <dgm:spPr/>
      <dgm:t>
        <a:bodyPr/>
        <a:lstStyle/>
        <a:p>
          <a:endParaRPr lang="ru-RU"/>
        </a:p>
      </dgm:t>
    </dgm:pt>
    <dgm:pt modelId="{42304A75-5836-477C-BBBC-D583B6AAE8B4}" type="pres">
      <dgm:prSet presAssocID="{FD684964-E038-4097-AD62-DB233DB9362B}" presName="node" presStyleLbl="node1" presStyleIdx="6" presStyleCnt="7" custScaleX="134167" custRadScaleRad="121552" custRadScaleInc="6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68BDD1-0B77-4AFB-A3D4-0079F302A276}" type="presOf" srcId="{4315ED4B-17F2-43BE-AEF4-34462BEE03D6}" destId="{D2FE40A7-BDA9-48EC-9858-F7EBF530CE0E}" srcOrd="0" destOrd="0" presId="urn:microsoft.com/office/officeart/2005/8/layout/radial1"/>
    <dgm:cxn modelId="{DC346405-AC79-44A2-BAA2-326ACB254599}" type="presOf" srcId="{ADAE9D8A-1F61-4481-9727-1942AA9C4B9E}" destId="{4D59A7F0-1E8F-4053-B49C-AEB0A8F2732E}" srcOrd="0" destOrd="0" presId="urn:microsoft.com/office/officeart/2005/8/layout/radial1"/>
    <dgm:cxn modelId="{78886174-7BC4-428B-8730-076FB3B4AEC9}" type="presOf" srcId="{92C27E94-3817-4514-BFEB-6DDB4FFF8D4D}" destId="{940AE8EC-33FA-47D3-8FDD-CF4431D6D60E}" srcOrd="0" destOrd="0" presId="urn:microsoft.com/office/officeart/2005/8/layout/radial1"/>
    <dgm:cxn modelId="{78148071-4221-4F6F-8A22-3E020F3B67C1}" type="presOf" srcId="{ED470D60-AC82-45C0-B87B-A87DD82B489B}" destId="{50E1E2CD-7F9D-46E9-8717-EA8F34733FEB}" srcOrd="1" destOrd="0" presId="urn:microsoft.com/office/officeart/2005/8/layout/radial1"/>
    <dgm:cxn modelId="{A8F02359-E25F-4973-9BBA-9316C7AC31A1}" type="presOf" srcId="{8347F952-038F-40F4-94AD-67C061156EA4}" destId="{4958E424-4C65-436D-9DDB-5A518D3EA138}" srcOrd="0" destOrd="0" presId="urn:microsoft.com/office/officeart/2005/8/layout/radial1"/>
    <dgm:cxn modelId="{D6C273B0-163C-45CC-A0CD-2DDDCB2DD692}" type="presOf" srcId="{A5EE8C8A-DC99-4D85-8CF7-F9DF652F47BF}" destId="{F498BB86-564A-4A85-AE35-5321047A83A9}" srcOrd="0" destOrd="0" presId="urn:microsoft.com/office/officeart/2005/8/layout/radial1"/>
    <dgm:cxn modelId="{93B8325E-2D66-4328-AA88-9858419BC62F}" srcId="{ADAE9D8A-1F61-4481-9727-1942AA9C4B9E}" destId="{D2DD2508-605F-430E-9D30-435F0405CDBA}" srcOrd="0" destOrd="0" parTransId="{4315ED4B-17F2-43BE-AEF4-34462BEE03D6}" sibTransId="{BDED311E-F05B-453F-B482-AB5A48E5F000}"/>
    <dgm:cxn modelId="{68AB7895-9CCB-4102-8C15-B681B65B34CA}" type="presOf" srcId="{ED470D60-AC82-45C0-B87B-A87DD82B489B}" destId="{7FE5A1F6-7233-4B36-9AC4-11E9105B4486}" srcOrd="0" destOrd="0" presId="urn:microsoft.com/office/officeart/2005/8/layout/radial1"/>
    <dgm:cxn modelId="{A1B95CFE-47B2-4715-9225-4B9C0185E762}" srcId="{ADAE9D8A-1F61-4481-9727-1942AA9C4B9E}" destId="{1BD4CD16-A19A-4050-A4FE-A69879E3A6B4}" srcOrd="2" destOrd="0" parTransId="{EA7D2EF2-0672-4DB9-BA30-D6F79E6542D1}" sibTransId="{31DA2FB7-CA9D-403A-A7D3-CD40B8AF5162}"/>
    <dgm:cxn modelId="{C6DFE602-59A8-426E-9A68-1024CFD778FF}" type="presOf" srcId="{88B1E9E3-3B12-46A6-9E42-D7EC2A319597}" destId="{A74E4495-12A9-45B4-83F2-89682492888C}" srcOrd="0" destOrd="0" presId="urn:microsoft.com/office/officeart/2005/8/layout/radial1"/>
    <dgm:cxn modelId="{72FC2447-A935-4A1C-979A-0C4F4743ABB0}" srcId="{ADAE9D8A-1F61-4481-9727-1942AA9C4B9E}" destId="{41DFDF48-35A5-489D-9932-CCBFEC9D1285}" srcOrd="4" destOrd="0" parTransId="{ED470D60-AC82-45C0-B87B-A87DD82B489B}" sibTransId="{D95593D1-3BA4-4FA0-8362-2A1165C78791}"/>
    <dgm:cxn modelId="{037897B2-9F09-4266-B07C-81B2CD1C161E}" type="presOf" srcId="{D2DD2508-605F-430E-9D30-435F0405CDBA}" destId="{A4A634A2-0182-41DA-A37B-CAC93DCC4CD7}" srcOrd="0" destOrd="0" presId="urn:microsoft.com/office/officeart/2005/8/layout/radial1"/>
    <dgm:cxn modelId="{DC86B8BE-1F50-487C-AF8B-59F2910B4EF9}" type="presOf" srcId="{EA7D2EF2-0672-4DB9-BA30-D6F79E6542D1}" destId="{14898263-4717-4DC6-A7C2-CFC07FBC3775}" srcOrd="0" destOrd="0" presId="urn:microsoft.com/office/officeart/2005/8/layout/radial1"/>
    <dgm:cxn modelId="{22060190-CD28-473E-8DBB-543610944005}" srcId="{ADAE9D8A-1F61-4481-9727-1942AA9C4B9E}" destId="{A3C3476B-6D21-4ADD-BC79-FAB0EF6778E3}" srcOrd="5" destOrd="0" parTransId="{92C27E94-3817-4514-BFEB-6DDB4FFF8D4D}" sibTransId="{29E932CC-8FDF-4BD8-BB70-2B2161B45432}"/>
    <dgm:cxn modelId="{04F536B0-5272-4D9B-9A88-3F221ABFD600}" type="presOf" srcId="{6C4453F4-A4A6-4707-A3E9-E16568BB252A}" destId="{3CA50AE9-1DF6-4386-BBD0-54B56DD5B35D}" srcOrd="0" destOrd="0" presId="urn:microsoft.com/office/officeart/2005/8/layout/radial1"/>
    <dgm:cxn modelId="{4D4DBA71-33D6-4E53-A5BC-80E809AA40EA}" type="presOf" srcId="{A5EE8C8A-DC99-4D85-8CF7-F9DF652F47BF}" destId="{0CED3BF2-6FC8-4016-9E06-4B414DFE8355}" srcOrd="1" destOrd="0" presId="urn:microsoft.com/office/officeart/2005/8/layout/radial1"/>
    <dgm:cxn modelId="{9E03ABD9-FBE8-45D6-87F0-CEB48A048373}" type="presOf" srcId="{92C27E94-3817-4514-BFEB-6DDB4FFF8D4D}" destId="{AEB52AC3-77AD-4400-B26E-E3E705C6B7C9}" srcOrd="1" destOrd="0" presId="urn:microsoft.com/office/officeart/2005/8/layout/radial1"/>
    <dgm:cxn modelId="{3D4BF8B1-B68F-4DDE-9B6F-355B1074A448}" type="presOf" srcId="{EA7D2EF2-0672-4DB9-BA30-D6F79E6542D1}" destId="{582C011F-98A0-42A2-AB5A-997FB81247B0}" srcOrd="1" destOrd="0" presId="urn:microsoft.com/office/officeart/2005/8/layout/radial1"/>
    <dgm:cxn modelId="{4A43517F-1ED3-4D3B-AFB7-FCE6FED9DBF6}" srcId="{ADAE9D8A-1F61-4481-9727-1942AA9C4B9E}" destId="{6C4453F4-A4A6-4707-A3E9-E16568BB252A}" srcOrd="3" destOrd="0" parTransId="{BED31279-2DC6-49C8-9B98-3FC0EAFFC4FB}" sibTransId="{DAE0A2B2-39B3-4027-B87D-F9F57CA49258}"/>
    <dgm:cxn modelId="{9291F32A-33FC-4280-86F3-E9BA13028FA5}" type="presOf" srcId="{FD684964-E038-4097-AD62-DB233DB9362B}" destId="{42304A75-5836-477C-BBBC-D583B6AAE8B4}" srcOrd="0" destOrd="0" presId="urn:microsoft.com/office/officeart/2005/8/layout/radial1"/>
    <dgm:cxn modelId="{E6587A15-6390-4990-9A9D-F838433C3C95}" type="presOf" srcId="{BED31279-2DC6-49C8-9B98-3FC0EAFFC4FB}" destId="{4316FAAC-FDE3-48C6-9650-C26EB4CB2BB0}" srcOrd="1" destOrd="0" presId="urn:microsoft.com/office/officeart/2005/8/layout/radial1"/>
    <dgm:cxn modelId="{0767713B-445B-4F56-92CB-E955C9B4E2D5}" srcId="{ADAE9D8A-1F61-4481-9727-1942AA9C4B9E}" destId="{8347F952-038F-40F4-94AD-67C061156EA4}" srcOrd="1" destOrd="0" parTransId="{A5EE8C8A-DC99-4D85-8CF7-F9DF652F47BF}" sibTransId="{D2EAA65A-9043-434E-8876-6499A4D78841}"/>
    <dgm:cxn modelId="{E6568036-AE09-4BBE-BCBC-4468B838422E}" type="presOf" srcId="{4315ED4B-17F2-43BE-AEF4-34462BEE03D6}" destId="{008E7522-707D-4E37-803B-6D32529DB6EF}" srcOrd="1" destOrd="0" presId="urn:microsoft.com/office/officeart/2005/8/layout/radial1"/>
    <dgm:cxn modelId="{8201F993-3526-4405-98D8-A675EB52318D}" type="presOf" srcId="{41DFDF48-35A5-489D-9932-CCBFEC9D1285}" destId="{F003FC86-F71C-45E6-9384-B2F21B652ADF}" srcOrd="0" destOrd="0" presId="urn:microsoft.com/office/officeart/2005/8/layout/radial1"/>
    <dgm:cxn modelId="{CE82EE61-EE2B-4B8F-AF31-85EA2CB59723}" type="presOf" srcId="{A3C3476B-6D21-4ADD-BC79-FAB0EF6778E3}" destId="{8D8D9CF2-22F9-4A0B-A418-BB89E3B2FCBD}" srcOrd="0" destOrd="0" presId="urn:microsoft.com/office/officeart/2005/8/layout/radial1"/>
    <dgm:cxn modelId="{BC7F884A-5325-4A34-BA04-1AF414872838}" type="presOf" srcId="{BED31279-2DC6-49C8-9B98-3FC0EAFFC4FB}" destId="{27F7EF29-CE81-4EC7-A698-9010EF492AE7}" srcOrd="0" destOrd="0" presId="urn:microsoft.com/office/officeart/2005/8/layout/radial1"/>
    <dgm:cxn modelId="{FE060E6A-A25C-4DE4-B1F0-1DF960F3B3BF}" srcId="{ADAE9D8A-1F61-4481-9727-1942AA9C4B9E}" destId="{FD684964-E038-4097-AD62-DB233DB9362B}" srcOrd="6" destOrd="0" parTransId="{2AE083FD-BB3F-4213-A92A-61CDFAB729F9}" sibTransId="{AA3C50C4-19E8-44F0-AB8A-03805EE93593}"/>
    <dgm:cxn modelId="{90331D37-8156-4CF0-A399-88D747239F86}" srcId="{88B1E9E3-3B12-46A6-9E42-D7EC2A319597}" destId="{ADAE9D8A-1F61-4481-9727-1942AA9C4B9E}" srcOrd="0" destOrd="0" parTransId="{3780EB8A-EA5F-4517-B9FA-8B566AE23113}" sibTransId="{C976A41D-6674-4780-90F3-35E82F6FFB11}"/>
    <dgm:cxn modelId="{158428B2-01A8-4408-B005-654B3DEAEA61}" type="presOf" srcId="{2AE083FD-BB3F-4213-A92A-61CDFAB729F9}" destId="{EC1DB6D2-A87D-4D71-9B6B-A3D1E078E835}" srcOrd="1" destOrd="0" presId="urn:microsoft.com/office/officeart/2005/8/layout/radial1"/>
    <dgm:cxn modelId="{A5234CEF-5093-4B7C-B33B-C9512C548751}" type="presOf" srcId="{1BD4CD16-A19A-4050-A4FE-A69879E3A6B4}" destId="{CC09556C-C6BE-4B7A-9E4C-3D35DAC65861}" srcOrd="0" destOrd="0" presId="urn:microsoft.com/office/officeart/2005/8/layout/radial1"/>
    <dgm:cxn modelId="{36D379CA-D363-4167-9598-463D4A283E31}" type="presOf" srcId="{2AE083FD-BB3F-4213-A92A-61CDFAB729F9}" destId="{D337577F-F830-46D1-BF46-DC2E4E33EE12}" srcOrd="0" destOrd="0" presId="urn:microsoft.com/office/officeart/2005/8/layout/radial1"/>
    <dgm:cxn modelId="{9A7C9692-0095-4AE7-B79B-0A8513DA493C}" type="presParOf" srcId="{A74E4495-12A9-45B4-83F2-89682492888C}" destId="{4D59A7F0-1E8F-4053-B49C-AEB0A8F2732E}" srcOrd="0" destOrd="0" presId="urn:microsoft.com/office/officeart/2005/8/layout/radial1"/>
    <dgm:cxn modelId="{670A185D-93A1-4281-B6E3-B993FE865FAF}" type="presParOf" srcId="{A74E4495-12A9-45B4-83F2-89682492888C}" destId="{D2FE40A7-BDA9-48EC-9858-F7EBF530CE0E}" srcOrd="1" destOrd="0" presId="urn:microsoft.com/office/officeart/2005/8/layout/radial1"/>
    <dgm:cxn modelId="{C8258A1D-D52E-4B20-8B10-5E7116424D87}" type="presParOf" srcId="{D2FE40A7-BDA9-48EC-9858-F7EBF530CE0E}" destId="{008E7522-707D-4E37-803B-6D32529DB6EF}" srcOrd="0" destOrd="0" presId="urn:microsoft.com/office/officeart/2005/8/layout/radial1"/>
    <dgm:cxn modelId="{98798E32-9768-4947-94CE-300382DD6B0C}" type="presParOf" srcId="{A74E4495-12A9-45B4-83F2-89682492888C}" destId="{A4A634A2-0182-41DA-A37B-CAC93DCC4CD7}" srcOrd="2" destOrd="0" presId="urn:microsoft.com/office/officeart/2005/8/layout/radial1"/>
    <dgm:cxn modelId="{62F259BB-0D2E-4B27-ACC1-C6D1413B1F5C}" type="presParOf" srcId="{A74E4495-12A9-45B4-83F2-89682492888C}" destId="{F498BB86-564A-4A85-AE35-5321047A83A9}" srcOrd="3" destOrd="0" presId="urn:microsoft.com/office/officeart/2005/8/layout/radial1"/>
    <dgm:cxn modelId="{626FA3B5-723F-4DF7-922C-3DA9A72BAFB1}" type="presParOf" srcId="{F498BB86-564A-4A85-AE35-5321047A83A9}" destId="{0CED3BF2-6FC8-4016-9E06-4B414DFE8355}" srcOrd="0" destOrd="0" presId="urn:microsoft.com/office/officeart/2005/8/layout/radial1"/>
    <dgm:cxn modelId="{61995599-780B-4115-BB4F-7C0BFFA87311}" type="presParOf" srcId="{A74E4495-12A9-45B4-83F2-89682492888C}" destId="{4958E424-4C65-436D-9DDB-5A518D3EA138}" srcOrd="4" destOrd="0" presId="urn:microsoft.com/office/officeart/2005/8/layout/radial1"/>
    <dgm:cxn modelId="{EDDF2D4F-E4D6-43D4-988D-1A252C217CD1}" type="presParOf" srcId="{A74E4495-12A9-45B4-83F2-89682492888C}" destId="{14898263-4717-4DC6-A7C2-CFC07FBC3775}" srcOrd="5" destOrd="0" presId="urn:microsoft.com/office/officeart/2005/8/layout/radial1"/>
    <dgm:cxn modelId="{31DEFC56-2D1F-45B2-835E-8F2F9090E5D8}" type="presParOf" srcId="{14898263-4717-4DC6-A7C2-CFC07FBC3775}" destId="{582C011F-98A0-42A2-AB5A-997FB81247B0}" srcOrd="0" destOrd="0" presId="urn:microsoft.com/office/officeart/2005/8/layout/radial1"/>
    <dgm:cxn modelId="{DA05985D-CCF4-4846-BD89-B7CDE0722ACB}" type="presParOf" srcId="{A74E4495-12A9-45B4-83F2-89682492888C}" destId="{CC09556C-C6BE-4B7A-9E4C-3D35DAC65861}" srcOrd="6" destOrd="0" presId="urn:microsoft.com/office/officeart/2005/8/layout/radial1"/>
    <dgm:cxn modelId="{E695CDC2-E82B-4676-BE54-93633DD7B6BD}" type="presParOf" srcId="{A74E4495-12A9-45B4-83F2-89682492888C}" destId="{27F7EF29-CE81-4EC7-A698-9010EF492AE7}" srcOrd="7" destOrd="0" presId="urn:microsoft.com/office/officeart/2005/8/layout/radial1"/>
    <dgm:cxn modelId="{1FAF21A3-5CAA-4E99-990F-72402CBCF065}" type="presParOf" srcId="{27F7EF29-CE81-4EC7-A698-9010EF492AE7}" destId="{4316FAAC-FDE3-48C6-9650-C26EB4CB2BB0}" srcOrd="0" destOrd="0" presId="urn:microsoft.com/office/officeart/2005/8/layout/radial1"/>
    <dgm:cxn modelId="{39FA6A67-3C40-44AB-ADC8-B6D1911CFDED}" type="presParOf" srcId="{A74E4495-12A9-45B4-83F2-89682492888C}" destId="{3CA50AE9-1DF6-4386-BBD0-54B56DD5B35D}" srcOrd="8" destOrd="0" presId="urn:microsoft.com/office/officeart/2005/8/layout/radial1"/>
    <dgm:cxn modelId="{46FFE55E-754A-4887-A29D-DF243C4C0B38}" type="presParOf" srcId="{A74E4495-12A9-45B4-83F2-89682492888C}" destId="{7FE5A1F6-7233-4B36-9AC4-11E9105B4486}" srcOrd="9" destOrd="0" presId="urn:microsoft.com/office/officeart/2005/8/layout/radial1"/>
    <dgm:cxn modelId="{2A6EB484-0566-498C-9A49-18DE87CF07D4}" type="presParOf" srcId="{7FE5A1F6-7233-4B36-9AC4-11E9105B4486}" destId="{50E1E2CD-7F9D-46E9-8717-EA8F34733FEB}" srcOrd="0" destOrd="0" presId="urn:microsoft.com/office/officeart/2005/8/layout/radial1"/>
    <dgm:cxn modelId="{F8F7C1C0-E14D-4F1D-94AC-F726D73AC321}" type="presParOf" srcId="{A74E4495-12A9-45B4-83F2-89682492888C}" destId="{F003FC86-F71C-45E6-9384-B2F21B652ADF}" srcOrd="10" destOrd="0" presId="urn:microsoft.com/office/officeart/2005/8/layout/radial1"/>
    <dgm:cxn modelId="{5C1DF8C3-5EC0-4F06-BD05-82FDF4854B2C}" type="presParOf" srcId="{A74E4495-12A9-45B4-83F2-89682492888C}" destId="{940AE8EC-33FA-47D3-8FDD-CF4431D6D60E}" srcOrd="11" destOrd="0" presId="urn:microsoft.com/office/officeart/2005/8/layout/radial1"/>
    <dgm:cxn modelId="{3CC9CF02-B410-4C1B-897A-3EC74D999C80}" type="presParOf" srcId="{940AE8EC-33FA-47D3-8FDD-CF4431D6D60E}" destId="{AEB52AC3-77AD-4400-B26E-E3E705C6B7C9}" srcOrd="0" destOrd="0" presId="urn:microsoft.com/office/officeart/2005/8/layout/radial1"/>
    <dgm:cxn modelId="{A1C5047F-CECE-4690-854D-258971BAEEE5}" type="presParOf" srcId="{A74E4495-12A9-45B4-83F2-89682492888C}" destId="{8D8D9CF2-22F9-4A0B-A418-BB89E3B2FCBD}" srcOrd="12" destOrd="0" presId="urn:microsoft.com/office/officeart/2005/8/layout/radial1"/>
    <dgm:cxn modelId="{3C868E4D-210B-4EB7-9644-F10438DEBDFD}" type="presParOf" srcId="{A74E4495-12A9-45B4-83F2-89682492888C}" destId="{D337577F-F830-46D1-BF46-DC2E4E33EE12}" srcOrd="13" destOrd="0" presId="urn:microsoft.com/office/officeart/2005/8/layout/radial1"/>
    <dgm:cxn modelId="{DF75FAF9-C534-46A3-B318-DC7D75CE66EF}" type="presParOf" srcId="{D337577F-F830-46D1-BF46-DC2E4E33EE12}" destId="{EC1DB6D2-A87D-4D71-9B6B-A3D1E078E835}" srcOrd="0" destOrd="0" presId="urn:microsoft.com/office/officeart/2005/8/layout/radial1"/>
    <dgm:cxn modelId="{661C6CDA-001B-42A9-B219-4B117D605D7A}" type="presParOf" srcId="{A74E4495-12A9-45B4-83F2-89682492888C}" destId="{42304A75-5836-477C-BBBC-D583B6AAE8B4}" srcOrd="14" destOrd="0" presId="urn:microsoft.com/office/officeart/2005/8/layout/radial1"/>
  </dgm:cxnLst>
  <dgm:bg/>
  <dgm:whole>
    <a:ln w="38100">
      <a:solidFill>
        <a:srgbClr val="FF0000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0.0449</cdr:x>
      <cdr:y>0.71078</cdr:y>
    </cdr:from>
    <cdr:to>
      <cdr:x>0.19882</cdr:x>
      <cdr:y>0.93161</cdr:y>
    </cdr:to>
    <cdr:sp macro="" textlink="">
      <cdr:nvSpPr>
        <cdr:cNvPr id="2" name="Поле 1"/>
        <cdr:cNvSpPr txBox="1"/>
      </cdr:nvSpPr>
      <cdr:spPr>
        <a:xfrm xmlns:a="http://schemas.openxmlformats.org/drawingml/2006/main">
          <a:off x="266700" y="29432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6DC61-F91E-44A0-9C64-66ACF1C268C9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21EE2-43EF-4309-8A2D-0DD1EE1A5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3134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7C6C51F-BCE8-45E5-B6D3-13AA117C81EC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A9FED08-2AFD-496A-9BFB-4A640E82D3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gif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Кудряшова </a:t>
            </a:r>
            <a:b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Елена Евгеньевна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27984" y="1772816"/>
            <a:ext cx="4176464" cy="4824536"/>
          </a:xfr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Century Schoolbook"/>
              </a:rPr>
              <a:t>О</a:t>
            </a:r>
            <a:r>
              <a:rPr lang="ru-RU" sz="1600" dirty="0" smtClean="0">
                <a:solidFill>
                  <a:prstClr val="black"/>
                </a:solidFill>
                <a:latin typeface="Century Schoolbook"/>
              </a:rPr>
              <a:t>бразование</a:t>
            </a:r>
            <a:r>
              <a:rPr lang="ru-RU" sz="1600" dirty="0">
                <a:solidFill>
                  <a:prstClr val="black"/>
                </a:solidFill>
                <a:latin typeface="Century Schoolbook"/>
              </a:rPr>
              <a:t>: </a:t>
            </a:r>
            <a:r>
              <a:rPr lang="ru-RU" sz="1600" b="1" dirty="0">
                <a:solidFill>
                  <a:prstClr val="black"/>
                </a:solidFill>
                <a:latin typeface="Century Schoolbook"/>
              </a:rPr>
              <a:t>среднее специальное, Екатеринбургское педагогическое училище № </a:t>
            </a:r>
            <a:r>
              <a:rPr lang="ru-RU" sz="2000" b="1" dirty="0">
                <a:solidFill>
                  <a:prstClr val="black"/>
                </a:solidFill>
                <a:latin typeface="Century Schoolbook"/>
              </a:rPr>
              <a:t>1, 1995 </a:t>
            </a:r>
            <a:r>
              <a:rPr lang="ru-RU" sz="1600" b="1" dirty="0">
                <a:solidFill>
                  <a:prstClr val="black"/>
                </a:solidFill>
                <a:latin typeface="Century Schoolbook"/>
              </a:rPr>
              <a:t>год, по специальности: «Физическая культура», квалификация: учитель физической культуры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b="1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entury Schoolbook"/>
              </a:rPr>
              <a:t>Должность</a:t>
            </a:r>
            <a:r>
              <a:rPr lang="ru-RU" altLang="ru-RU" sz="1600" dirty="0" smtClean="0">
                <a:solidFill>
                  <a:prstClr val="black"/>
                </a:solidFill>
                <a:latin typeface="Century Schoolbook"/>
              </a:rPr>
              <a:t>: </a:t>
            </a:r>
            <a:r>
              <a:rPr lang="ru-RU" altLang="ru-RU" sz="1600" b="1" dirty="0" smtClean="0">
                <a:solidFill>
                  <a:prstClr val="black"/>
                </a:solidFill>
                <a:latin typeface="Century Schoolbook"/>
              </a:rPr>
              <a:t>инструктор по     физической культуре</a:t>
            </a:r>
            <a:endParaRPr lang="ru-RU" altLang="ru-RU" sz="1600" b="1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Century Schoolbook"/>
              </a:rPr>
              <a:t> </a:t>
            </a:r>
            <a:endParaRPr lang="ru-RU" altLang="ru-RU" sz="1600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entury Schoolbook"/>
              </a:rPr>
              <a:t>Общий трудовой стаж</a:t>
            </a:r>
            <a:r>
              <a:rPr lang="ru-RU" altLang="ru-RU" sz="1600" dirty="0" smtClean="0">
                <a:solidFill>
                  <a:prstClr val="black"/>
                </a:solidFill>
                <a:latin typeface="Century Schoolbook"/>
              </a:rPr>
              <a:t>: </a:t>
            </a:r>
            <a:r>
              <a:rPr lang="ru-RU" altLang="ru-RU" sz="2000" b="1" dirty="0" smtClean="0">
                <a:solidFill>
                  <a:prstClr val="black"/>
                </a:solidFill>
                <a:latin typeface="Century Schoolbook"/>
              </a:rPr>
              <a:t>13 </a:t>
            </a:r>
            <a:r>
              <a:rPr lang="ru-RU" altLang="ru-RU" sz="1600" b="1" dirty="0" smtClean="0">
                <a:solidFill>
                  <a:prstClr val="black"/>
                </a:solidFill>
                <a:latin typeface="Century Schoolbook"/>
              </a:rPr>
              <a:t>лет</a:t>
            </a:r>
            <a:endParaRPr lang="ru-RU" altLang="ru-RU" sz="1600" b="1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Century Schoolbook"/>
              </a:rPr>
              <a:t> </a:t>
            </a:r>
            <a:endParaRPr lang="ru-RU" altLang="ru-RU" sz="1600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entury Schoolbook"/>
              </a:rPr>
              <a:t>Стаж педагогической работы</a:t>
            </a:r>
            <a:r>
              <a:rPr lang="ru-RU" altLang="ru-RU" sz="1600" dirty="0" smtClean="0">
                <a:solidFill>
                  <a:prstClr val="black"/>
                </a:solidFill>
                <a:latin typeface="Century Schoolbook"/>
              </a:rPr>
              <a:t>: </a:t>
            </a:r>
            <a:r>
              <a:rPr lang="ru-RU" altLang="ru-RU" sz="2000" b="1" dirty="0" smtClean="0">
                <a:solidFill>
                  <a:prstClr val="black"/>
                </a:solidFill>
                <a:latin typeface="Century Schoolbook"/>
              </a:rPr>
              <a:t>10 </a:t>
            </a:r>
            <a:r>
              <a:rPr lang="ru-RU" altLang="ru-RU" sz="1600" b="1" dirty="0" smtClean="0">
                <a:solidFill>
                  <a:prstClr val="black"/>
                </a:solidFill>
                <a:latin typeface="Century Schoolbook"/>
              </a:rPr>
              <a:t>лет  </a:t>
            </a:r>
            <a:endParaRPr lang="ru-RU" altLang="ru-RU" sz="1600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Century Schoolbook"/>
              </a:rPr>
              <a:t> </a:t>
            </a:r>
            <a:endParaRPr lang="ru-RU" altLang="ru-RU" sz="1600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dirty="0" smtClean="0">
                <a:solidFill>
                  <a:prstClr val="black"/>
                </a:solidFill>
                <a:latin typeface="Century Schoolbook"/>
              </a:rPr>
              <a:t>Стаж  </a:t>
            </a:r>
            <a:r>
              <a:rPr lang="ru-RU" altLang="ru-RU" sz="1600" dirty="0">
                <a:solidFill>
                  <a:prstClr val="black"/>
                </a:solidFill>
                <a:latin typeface="Century Schoolbook"/>
              </a:rPr>
              <a:t>в данной должности</a:t>
            </a:r>
            <a:r>
              <a:rPr lang="ru-RU" altLang="ru-RU" sz="1600" dirty="0" smtClean="0">
                <a:solidFill>
                  <a:prstClr val="black"/>
                </a:solidFill>
                <a:latin typeface="Century Schoolbook"/>
              </a:rPr>
              <a:t>: </a:t>
            </a:r>
            <a:r>
              <a:rPr lang="ru-RU" altLang="ru-RU" sz="2000" b="1" dirty="0" smtClean="0">
                <a:solidFill>
                  <a:prstClr val="black"/>
                </a:solidFill>
                <a:latin typeface="Century Schoolbook"/>
              </a:rPr>
              <a:t>7 </a:t>
            </a:r>
            <a:r>
              <a:rPr lang="ru-RU" altLang="ru-RU" sz="1600" b="1" dirty="0" smtClean="0">
                <a:solidFill>
                  <a:prstClr val="black"/>
                </a:solidFill>
                <a:latin typeface="Century Schoolbook"/>
              </a:rPr>
              <a:t>лет </a:t>
            </a:r>
            <a:endParaRPr lang="ru-RU" altLang="ru-RU" sz="1600" b="1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Century Schoolbook"/>
              </a:rPr>
              <a:t> </a:t>
            </a:r>
            <a:endParaRPr lang="ru-RU" altLang="ru-RU" sz="1600" dirty="0">
              <a:solidFill>
                <a:prstClr val="black"/>
              </a:solidFill>
              <a:latin typeface="Century Schoolbook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entury Schoolbook"/>
              </a:rPr>
              <a:t>Стаж работы в МБДОУ</a:t>
            </a:r>
            <a:r>
              <a:rPr lang="ru-RU" altLang="ru-RU" sz="1600" dirty="0" smtClean="0">
                <a:solidFill>
                  <a:prstClr val="black"/>
                </a:solidFill>
                <a:latin typeface="Century Schoolbook"/>
              </a:rPr>
              <a:t>:</a:t>
            </a:r>
            <a:r>
              <a:rPr lang="ru-RU" altLang="ru-RU" sz="1600" b="1" dirty="0" smtClean="0">
                <a:solidFill>
                  <a:prstClr val="black"/>
                </a:solidFill>
                <a:latin typeface="Century Schoolbook"/>
              </a:rPr>
              <a:t> </a:t>
            </a:r>
            <a:r>
              <a:rPr lang="ru-RU" altLang="ru-RU" sz="2000" b="1" dirty="0" smtClean="0">
                <a:solidFill>
                  <a:prstClr val="black"/>
                </a:solidFill>
                <a:latin typeface="Century Schoolbook"/>
              </a:rPr>
              <a:t>7 </a:t>
            </a:r>
            <a:r>
              <a:rPr lang="ru-RU" altLang="ru-RU" sz="1600" b="1" dirty="0" smtClean="0">
                <a:solidFill>
                  <a:prstClr val="black"/>
                </a:solidFill>
                <a:latin typeface="Century Schoolbook"/>
              </a:rPr>
              <a:t>лет</a:t>
            </a:r>
            <a:endParaRPr lang="ru-RU" altLang="ru-RU" sz="1600" b="1" dirty="0">
              <a:solidFill>
                <a:prstClr val="black"/>
              </a:solidFill>
              <a:latin typeface="Century Schoolbook"/>
            </a:endParaRPr>
          </a:p>
        </p:txBody>
      </p:sp>
      <p:pic>
        <p:nvPicPr>
          <p:cNvPr id="5" name="Объект 4" descr="G:\Мое фото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3461514" cy="4824536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42179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абота\фото группы\100_8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3005" y="3751342"/>
            <a:ext cx="4001066" cy="2999986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сад лето\100_86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004" y="332655"/>
            <a:ext cx="4003625" cy="3002721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Синяя флешка\презентеция\Изображение 5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003" y="3751342"/>
            <a:ext cx="3999981" cy="2999986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user\Desktop\сад лето\ДЕТ САД ФОТО\20150630_1033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1606" y="304504"/>
            <a:ext cx="3960052" cy="3030872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8469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471" y="980728"/>
            <a:ext cx="1743075" cy="2359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3473" y="951858"/>
            <a:ext cx="1736725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4522" y="980728"/>
            <a:ext cx="1872208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2125" y="987624"/>
            <a:ext cx="1841500" cy="235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471" y="4293096"/>
            <a:ext cx="2773363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1520" y="4293096"/>
            <a:ext cx="2773363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44689"/>
            <a:ext cx="2633663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4663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43951"/>
            <a:ext cx="75608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FF0000"/>
                </a:solidFill>
                <a:latin typeface="Century Schoolbook"/>
              </a:rPr>
              <a:t>Аналитический отчёт за </a:t>
            </a:r>
            <a:r>
              <a:rPr lang="ru-RU" sz="4000" b="1" dirty="0" err="1">
                <a:solidFill>
                  <a:srgbClr val="FF0000"/>
                </a:solidFill>
                <a:latin typeface="Century Schoolbook"/>
              </a:rPr>
              <a:t>межаттестационный</a:t>
            </a:r>
            <a:r>
              <a:rPr lang="ru-RU" sz="4000" b="1" dirty="0">
                <a:solidFill>
                  <a:srgbClr val="FF0000"/>
                </a:solidFill>
                <a:latin typeface="Century Schoolbook"/>
              </a:rPr>
              <a:t> период </a:t>
            </a:r>
          </a:p>
          <a:p>
            <a:pPr lvl="0" algn="ctr"/>
            <a:r>
              <a:rPr lang="ru-RU" sz="4000" b="1" dirty="0" smtClean="0">
                <a:solidFill>
                  <a:srgbClr val="FF0000"/>
                </a:solidFill>
                <a:latin typeface="Century Schoolbook"/>
              </a:rPr>
              <a:t>2010 </a:t>
            </a:r>
            <a:r>
              <a:rPr lang="ru-RU" sz="4000" b="1" dirty="0">
                <a:solidFill>
                  <a:srgbClr val="FF0000"/>
                </a:solidFill>
                <a:latin typeface="Century Schoolbook"/>
              </a:rPr>
              <a:t>– </a:t>
            </a:r>
            <a:r>
              <a:rPr lang="ru-RU" sz="4000" b="1" dirty="0" smtClean="0">
                <a:solidFill>
                  <a:srgbClr val="FF0000"/>
                </a:solidFill>
                <a:latin typeface="Century Schoolbook"/>
              </a:rPr>
              <a:t>2015 год</a:t>
            </a:r>
            <a:endParaRPr lang="ru-RU" sz="4000" b="1" dirty="0">
              <a:solidFill>
                <a:srgbClr val="FF0000"/>
              </a:solidFill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596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348880"/>
            <a:ext cx="7408333" cy="41044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Century Schoolbook" pitchFamily="18" charset="0"/>
              </a:rPr>
              <a:t>создание </a:t>
            </a:r>
            <a:r>
              <a:rPr lang="ru-RU" sz="3200" b="1" dirty="0">
                <a:solidFill>
                  <a:schemeClr val="tx1"/>
                </a:solidFill>
                <a:latin typeface="Century Schoolbook" pitchFamily="18" charset="0"/>
              </a:rPr>
              <a:t>благоприятных условий для полноценного физического  развития детей дошкольного возраста и </a:t>
            </a:r>
            <a:r>
              <a:rPr lang="ru-RU" sz="3200" b="1" dirty="0" smtClean="0">
                <a:solidFill>
                  <a:schemeClr val="tx1"/>
                </a:solidFill>
                <a:latin typeface="Century Schoolbook" pitchFamily="18" charset="0"/>
              </a:rPr>
              <a:t>формирование у них </a:t>
            </a:r>
            <a:r>
              <a:rPr lang="ru-RU" sz="3200" b="1" dirty="0">
                <a:solidFill>
                  <a:schemeClr val="tx1"/>
                </a:solidFill>
                <a:latin typeface="Century Schoolbook" pitchFamily="18" charset="0"/>
              </a:rPr>
              <a:t>начальных представлений о здоровом образе жизни. </a:t>
            </a:r>
          </a:p>
          <a:p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427168" cy="157850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Цель работы: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963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556792"/>
            <a:ext cx="8640959" cy="518457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900" b="1" dirty="0">
                <a:solidFill>
                  <a:schemeClr val="tx1"/>
                </a:solidFill>
                <a:latin typeface="Century Schoolbook" pitchFamily="18" charset="0"/>
              </a:rPr>
              <a:t>формировать потребность в ежедневной двигательной активности, способности к самоконтролю, самооценке при выполнении движений; начальные представления о здоровом образе жизни</a:t>
            </a:r>
            <a:r>
              <a:rPr lang="ru-RU" sz="1900" b="1" dirty="0" smtClean="0">
                <a:solidFill>
                  <a:schemeClr val="tx1"/>
                </a:solidFill>
                <a:latin typeface="Century Schoolbook" pitchFamily="18" charset="0"/>
              </a:rPr>
              <a:t>;</a:t>
            </a:r>
            <a:endParaRPr lang="ru-RU" sz="1900" b="1" dirty="0">
              <a:solidFill>
                <a:schemeClr val="tx1"/>
              </a:solidFill>
              <a:latin typeface="Century Schoolbook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900" b="1" dirty="0" smtClean="0">
                <a:solidFill>
                  <a:schemeClr val="tx1"/>
                </a:solidFill>
                <a:latin typeface="Century Schoolbook" pitchFamily="18" charset="0"/>
              </a:rPr>
              <a:t>развивать </a:t>
            </a:r>
            <a:r>
              <a:rPr lang="ru-RU" sz="1900" b="1" dirty="0">
                <a:solidFill>
                  <a:schemeClr val="tx1"/>
                </a:solidFill>
                <a:latin typeface="Century Schoolbook" pitchFamily="18" charset="0"/>
              </a:rPr>
              <a:t>интерес к участию в подвижных и спортивных играх и физических упражнениях, активности в самостоятельной двигательной деятельности; интереса любви к спорту;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900" b="1" dirty="0" smtClean="0">
                <a:solidFill>
                  <a:schemeClr val="tx1"/>
                </a:solidFill>
                <a:latin typeface="Century Schoolbook" pitchFamily="18" charset="0"/>
              </a:rPr>
              <a:t>совершенствовать </a:t>
            </a:r>
            <a:r>
              <a:rPr lang="ru-RU" sz="1900" b="1" dirty="0">
                <a:solidFill>
                  <a:schemeClr val="tx1"/>
                </a:solidFill>
                <a:latin typeface="Century Schoolbook" pitchFamily="18" charset="0"/>
              </a:rPr>
              <a:t>умения и навыки в основных видах движений, воспитание красоты, грациозности, выразительности движений, формирование правильной осанки;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900" b="1" dirty="0" smtClean="0">
                <a:solidFill>
                  <a:schemeClr val="tx1"/>
                </a:solidFill>
                <a:latin typeface="Century Schoolbook" pitchFamily="18" charset="0"/>
              </a:rPr>
              <a:t>использовать </a:t>
            </a:r>
            <a:r>
              <a:rPr lang="ru-RU" sz="1900" b="1" dirty="0">
                <a:solidFill>
                  <a:schemeClr val="tx1"/>
                </a:solidFill>
                <a:latin typeface="Century Schoolbook" pitchFamily="18" charset="0"/>
              </a:rPr>
              <a:t>разнообразные формы, методы и приёмы стимулирующих двигательную деятельность детей и привычки;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900" b="1" dirty="0" smtClean="0">
                <a:solidFill>
                  <a:schemeClr val="tx1"/>
                </a:solidFill>
                <a:latin typeface="Century Schoolbook" pitchFamily="18" charset="0"/>
              </a:rPr>
              <a:t>расширять </a:t>
            </a:r>
            <a:r>
              <a:rPr lang="ru-RU" sz="1900" b="1" dirty="0">
                <a:solidFill>
                  <a:schemeClr val="tx1"/>
                </a:solidFill>
                <a:latin typeface="Century Schoolbook" pitchFamily="18" charset="0"/>
              </a:rPr>
              <a:t>средства и методы работы с родителями. </a:t>
            </a:r>
          </a:p>
          <a:p>
            <a:pPr algn="just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Задачи: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44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залог здоровья\100_80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5368"/>
            <a:ext cx="3902075" cy="292576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залог здоровья\100_81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3902075" cy="292576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залог здоровья\100_81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39" y="3645023"/>
            <a:ext cx="3902075" cy="292576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ser\Desktop\залог здоровья\100_81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170" y="275368"/>
            <a:ext cx="3901441" cy="2926081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430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абота\фото группы\101_71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3901440" cy="292608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работа\фото группы\101_71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0648"/>
            <a:ext cx="3901440" cy="292608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работа\фото группы\101_71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868" y="3573016"/>
            <a:ext cx="3902075" cy="292576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работа\фото группы\101_73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0275" y="3573016"/>
            <a:ext cx="3901440" cy="292608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331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858588"/>
            <a:ext cx="6696744" cy="191508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entury Schoolbook" pitchFamily="18" charset="0"/>
              </a:rPr>
              <a:t>Образовательная область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entury Schoolbook" pitchFamily="18" charset="0"/>
              </a:rPr>
              <a:t>«Физическое развитие»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entury Schoolbook" pitchFamily="18" charset="0"/>
              </a:rPr>
              <a:t>в соответствии с ФГОС ДО </a:t>
            </a:r>
            <a:endParaRPr lang="ru-RU" sz="32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5" y="4123963"/>
            <a:ext cx="3600400" cy="1814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entury Schoolbook" pitchFamily="18" charset="0"/>
              </a:rPr>
              <a:t>Образовательная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entury Schoolbook" pitchFamily="18" charset="0"/>
              </a:rPr>
              <a:t>Область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entury Schoolbook" pitchFamily="18" charset="0"/>
              </a:rPr>
              <a:t>«Физическая культура» </a:t>
            </a:r>
            <a:endParaRPr lang="ru-RU" sz="28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4123964"/>
            <a:ext cx="3600400" cy="179903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entury Schoolbook" pitchFamily="18" charset="0"/>
              </a:rPr>
              <a:t>Образовательная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entury Schoolbook" pitchFamily="18" charset="0"/>
              </a:rPr>
              <a:t>область «Здоровье»</a:t>
            </a:r>
            <a:endParaRPr lang="ru-RU" sz="28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1619672" y="2823802"/>
            <a:ext cx="1080121" cy="130016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300192" y="2845391"/>
            <a:ext cx="1080120" cy="1300162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3" idx="3"/>
            <a:endCxn id="4" idx="1"/>
          </p:cNvCxnSpPr>
          <p:nvPr/>
        </p:nvCxnSpPr>
        <p:spPr>
          <a:xfrm flipV="1">
            <a:off x="3707905" y="5023482"/>
            <a:ext cx="1656183" cy="781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0815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работа\фото группы\DSCN36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83" y="222081"/>
            <a:ext cx="3972442" cy="297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работа\фото группы\100_58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7040" y="222081"/>
            <a:ext cx="3972443" cy="297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красная\Новая папка (2)\DSCF12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83" y="3617368"/>
            <a:ext cx="3982363" cy="2986772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Desktop\красная\Новая папка (2)\DSCF12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7040" y="3610580"/>
            <a:ext cx="3991414" cy="299356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392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Образовательная область</a:t>
            </a:r>
            <a:b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«Физическая культура»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pic>
        <p:nvPicPr>
          <p:cNvPr id="4" name="Picture 2" descr="C:\Users\user\Desktop\фотоаппарат\100_82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12006"/>
            <a:ext cx="3022224" cy="2266668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фотоаппарат\100_81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94577"/>
            <a:ext cx="3046288" cy="2284097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user\Desktop\фотоаппарат\100_81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80876"/>
            <a:ext cx="3044715" cy="2283537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user\Desktop\Синяя флешка\презентеция\Изображение 0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406064"/>
            <a:ext cx="3046288" cy="228471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303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Образовательная область</a:t>
            </a:r>
            <a:b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«Здоровье»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pic>
        <p:nvPicPr>
          <p:cNvPr id="4" name="Picture 2" descr="C:\Users\user\Desktop\сад лето\ДЕТ САД ФОТО\20150610_09300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000" b="22692"/>
          <a:stretch/>
        </p:blipFill>
        <p:spPr bwMode="auto">
          <a:xfrm>
            <a:off x="323528" y="1784172"/>
            <a:ext cx="1680227" cy="2255127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сад лето\ДОКТОРА\IMG_3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16228"/>
            <a:ext cx="3006837" cy="2255128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user\Desktop\работа\фото группы\101_70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74053"/>
            <a:ext cx="2902808" cy="217710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залог здоровья\100_80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62193"/>
            <a:ext cx="2902808" cy="217710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работа\фото группы\IMG_20140407_0808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74053"/>
            <a:ext cx="1614585" cy="215278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Ф А\20151027_15222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6392" y="4474053"/>
            <a:ext cx="3619084" cy="217710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198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Century Schoolbook" pitchFamily="18" charset="0"/>
              </a:rPr>
              <a:t>Основные образовательные технологии</a:t>
            </a:r>
            <a:endParaRPr lang="ru-RU" sz="40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50434225"/>
              </p:ext>
            </p:extLst>
          </p:nvPr>
        </p:nvGraphicFramePr>
        <p:xfrm>
          <a:off x="179512" y="1556792"/>
          <a:ext cx="878497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7481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Century Schoolbook" pitchFamily="18" charset="0"/>
              </a:rPr>
              <a:t>Основные образовательные технологии</a:t>
            </a:r>
            <a:endParaRPr lang="ru-RU" sz="40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2136902"/>
            <a:ext cx="4149686" cy="1432068"/>
          </a:xfrm>
          <a:prstGeom prst="roundRect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entury Schoolbook" pitchFamily="18" charset="0"/>
              </a:rPr>
              <a:t>Игровые технологии</a:t>
            </a:r>
            <a:endParaRPr lang="ru-RU" sz="32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95936" y="4509120"/>
            <a:ext cx="4392488" cy="1584176"/>
          </a:xfrm>
          <a:prstGeom prst="roundRect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entury Schoolbook" pitchFamily="18" charset="0"/>
              </a:rPr>
              <a:t>Технологии интегрированного занятия</a:t>
            </a:r>
            <a:endParaRPr lang="ru-RU" sz="32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pic>
        <p:nvPicPr>
          <p:cNvPr id="1026" name="Picture 2" descr="C:\Users\user\Desktop\сад лето\20150617_1103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13727"/>
            <a:ext cx="3024336" cy="1819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accent4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работа\фото группы\DSCN36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440" y="4185084"/>
            <a:ext cx="2976331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accent4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37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858588571"/>
              </p:ext>
            </p:extLst>
          </p:nvPr>
        </p:nvGraphicFramePr>
        <p:xfrm>
          <a:off x="251520" y="260648"/>
          <a:ext cx="864096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97488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59A7F0-1E8F-4053-B49C-AEB0A8F27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4D59A7F0-1E8F-4053-B49C-AEB0A8F273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2FE40A7-BDA9-48EC-9858-F7EBF530CE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D2FE40A7-BDA9-48EC-9858-F7EBF530CE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A634A2-0182-41DA-A37B-CAC93DCC4C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A4A634A2-0182-41DA-A37B-CAC93DCC4C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98BB86-564A-4A85-AE35-5321047A8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F498BB86-564A-4A85-AE35-5321047A83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58E424-4C65-436D-9DDB-5A518D3EA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4958E424-4C65-436D-9DDB-5A518D3EA1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898263-4717-4DC6-A7C2-CFC07FBC37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14898263-4717-4DC6-A7C2-CFC07FBC37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09556C-C6BE-4B7A-9E4C-3D35DAC658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CC09556C-C6BE-4B7A-9E4C-3D35DAC658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F7EF29-CE81-4EC7-A698-9010EF492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27F7EF29-CE81-4EC7-A698-9010EF492A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A50AE9-1DF6-4386-BBD0-54B56DD5B3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3CA50AE9-1DF6-4386-BBD0-54B56DD5B3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E5A1F6-7233-4B36-9AC4-11E9105B4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7FE5A1F6-7233-4B36-9AC4-11E9105B44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03FC86-F71C-45E6-9384-B2F21B652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003FC86-F71C-45E6-9384-B2F21B652A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0AE8EC-33FA-47D3-8FDD-CF4431D6D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940AE8EC-33FA-47D3-8FDD-CF4431D6D6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8D9CF2-22F9-4A0B-A418-BB89E3B2F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8D8D9CF2-22F9-4A0B-A418-BB89E3B2FC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37577F-F830-46D1-BF46-DC2E4E33E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337577F-F830-46D1-BF46-DC2E4E33E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304A75-5836-477C-BBBC-D583B6AAE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42304A75-5836-477C-BBBC-D583B6AAE8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Century Schoolbook" pitchFamily="18" charset="0"/>
              </a:rPr>
              <a:t>Коррекционно-оздоровительная работа с детьми в ДОУ № 426</a:t>
            </a:r>
            <a:endParaRPr lang="ru-RU" sz="3600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35114869"/>
              </p:ext>
            </p:extLst>
          </p:nvPr>
        </p:nvGraphicFramePr>
        <p:xfrm>
          <a:off x="323528" y="1700808"/>
          <a:ext cx="8568952" cy="4663440"/>
        </p:xfrm>
        <a:graphic>
          <a:graphicData uri="http://schemas.openxmlformats.org/drawingml/2006/table">
            <a:tbl>
              <a:tblPr firstRow="1" firstCol="1" bandRow="1"/>
              <a:tblGrid>
                <a:gridCol w="2177808"/>
                <a:gridCol w="1049314"/>
                <a:gridCol w="5341830"/>
              </a:tblGrid>
              <a:tr h="6342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Категории детей с нарушениями развития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Кол-во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детей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Коррекционная работа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образовательная область «Физическое развитие»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86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Нарушение слуха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Использование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карточек с заданиями;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Самомассаж ушей;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«Правила, чтобы сберечь органы слуха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Нарушение зрения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«Гимнастика для глаз»;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Д/и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«Полезно-вредно»;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«Правила бережного отношения к зрению».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Речевое нарушение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(ТНР, ФФНР, ОНР)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Коррекционная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работа, проводимая учителем-логопедом;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Развитие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речи посредством движения;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Игры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на развитие крупной и мелкой моторики.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Нарушения опорно-двигательного аппарата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Упражнения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для профилактики плоскостопия;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Упражнения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для профилактики правильной осанки;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Игры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 упражнения развитие крупной и мелкой моторики.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05" marR="47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6578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88877090"/>
              </p:ext>
            </p:extLst>
          </p:nvPr>
        </p:nvGraphicFramePr>
        <p:xfrm>
          <a:off x="179512" y="260648"/>
          <a:ext cx="8784976" cy="633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1933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 А\20151009_0928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865378" cy="3528392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Ф А\20151009_0918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68960"/>
            <a:ext cx="5904656" cy="3552020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242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Результаты достижений детей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pic>
        <p:nvPicPr>
          <p:cNvPr id="4" name="Рисунок 3" descr="G:\DCIM\102_FUJI\DSCF22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487" y="1678769"/>
            <a:ext cx="1857388" cy="1357322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G:\DCIM\102_FUJI\DSCF22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617780" y="2430389"/>
            <a:ext cx="2004773" cy="1267570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G:\DCIM\102_FUJI\DSCF22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391249" y="2860399"/>
            <a:ext cx="1939214" cy="1390650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G:\DCIM\102_FUJI\DSCF221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214343" y="3281138"/>
            <a:ext cx="2025699" cy="1570844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G:\DCIM\102_FUJI\DSCF222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7153675" y="3757875"/>
            <a:ext cx="2048646" cy="1534913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218" name="Picture 2" descr="http://www.ugtel.ru/assets/images/main_df086690fa8220a13aa6dfef39dd72d3.gif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357694"/>
            <a:ext cx="2143139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9312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entury Schoolbook" pitchFamily="18" charset="0"/>
              </a:rPr>
              <a:t>Взаимодействие </a:t>
            </a:r>
            <a:br>
              <a:rPr lang="ru-RU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entury Schoolbook" pitchFamily="18" charset="0"/>
              </a:rPr>
              <a:t>с педагогами</a:t>
            </a:r>
            <a:endParaRPr lang="ru-RU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51520" y="2060848"/>
            <a:ext cx="3672408" cy="1368152"/>
          </a:xfrm>
          <a:prstGeom prst="ellips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entury Schoolbook" pitchFamily="18" charset="0"/>
              </a:rPr>
              <a:t>Консультации</a:t>
            </a:r>
            <a:endParaRPr lang="ru-RU" sz="24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635895" y="3429000"/>
            <a:ext cx="2489733" cy="1224136"/>
          </a:xfrm>
          <a:prstGeom prst="ellips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entury Schoolbook" pitchFamily="18" charset="0"/>
              </a:rPr>
              <a:t>Мастер-классы</a:t>
            </a:r>
            <a:endParaRPr lang="ru-RU" sz="24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51520" y="4797152"/>
            <a:ext cx="3637055" cy="1584176"/>
          </a:xfrm>
          <a:prstGeom prst="ellips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entury Schoolbook" pitchFamily="18" charset="0"/>
              </a:rPr>
              <a:t>Презентация своей деятельности</a:t>
            </a:r>
            <a:endParaRPr lang="ru-RU" sz="24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515374" y="2060848"/>
            <a:ext cx="3312368" cy="1368152"/>
          </a:xfrm>
          <a:prstGeom prst="ellips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entury Schoolbook" pitchFamily="18" charset="0"/>
              </a:rPr>
              <a:t>Открытые занятия</a:t>
            </a:r>
            <a:endParaRPr lang="ru-RU" sz="24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24073" y="4797152"/>
            <a:ext cx="3312368" cy="1584176"/>
          </a:xfrm>
          <a:prstGeom prst="ellips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entury Schoolbook" pitchFamily="18" charset="0"/>
              </a:rPr>
              <a:t>Передача опыта через печатные статьи</a:t>
            </a:r>
            <a:endParaRPr lang="ru-RU" sz="24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10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Работа с родителями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pic>
        <p:nvPicPr>
          <p:cNvPr id="4" name="Picture 2" descr="C:\Users\user\Desktop\работа\фото группы\101_77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93704"/>
            <a:ext cx="3264361" cy="244827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esktop\фотоаппарат\101_79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4765" y="1412776"/>
            <a:ext cx="3240360" cy="243027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E:\презентеция\SL7410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339752" y="3284984"/>
            <a:ext cx="3132759" cy="2670768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E:\презентеция\Изображение 295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39034"/>
            <a:ext cx="2912646" cy="244439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фото дипломы\DSCF20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3403" y="4193705"/>
            <a:ext cx="3665566" cy="244827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121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4063"/>
            <a:ext cx="8229600" cy="125272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Личные достижения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pic>
        <p:nvPicPr>
          <p:cNvPr id="11266" name="Picture 2" descr="E:\фото дипломы\сканы\img1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714" y="1556791"/>
            <a:ext cx="1579671" cy="2251619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фото дипломы\сканы\img1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56793"/>
            <a:ext cx="1469796" cy="2251618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E:\фото дипломы\сканы\img1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91"/>
            <a:ext cx="1512168" cy="2234388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E:\фото дипломы\сканы\img1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556793"/>
            <a:ext cx="1526256" cy="2171374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E:\фото дипломы\сканы\img1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361102"/>
            <a:ext cx="1557642" cy="2232248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E:\фото дипломы\сканы\img11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0393" y="4361102"/>
            <a:ext cx="1512168" cy="2156239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E:\фото дипломы\сканы\img12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5070" y="4348650"/>
            <a:ext cx="1520248" cy="2195339"/>
          </a:xfrm>
          <a:prstGeom prst="rect">
            <a:avLst/>
          </a:prstGeom>
          <a:ln w="889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639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Century Schoolbook" pitchFamily="18" charset="0"/>
              </a:rPr>
              <a:t>Цель: </a:t>
            </a:r>
            <a:r>
              <a:rPr lang="ru-RU" dirty="0" smtClean="0">
                <a:solidFill>
                  <a:schemeClr val="tx1"/>
                </a:solidFill>
                <a:latin typeface="Century Schoolbook" pitchFamily="18" charset="0"/>
              </a:rPr>
              <a:t>повышение </a:t>
            </a:r>
            <a:r>
              <a:rPr lang="ru-RU" dirty="0">
                <a:solidFill>
                  <a:schemeClr val="tx1"/>
                </a:solidFill>
                <a:latin typeface="Century Schoolbook" pitchFamily="18" charset="0"/>
              </a:rPr>
              <a:t>профессиональной компетентности педагога по совершенствованию условий для организации коррекционно-педагогической работы в ДОУ и семье с детьми  дошкольного возраста с ОВЗ в условиях реализации Федерального государственного образовательного стандарта.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945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entury Schoolbook" pitchFamily="18" charset="0"/>
              </a:rPr>
              <a:t>Перспективный план работы на следующий </a:t>
            </a:r>
            <a:r>
              <a:rPr lang="ru-RU" b="1" dirty="0" err="1" smtClean="0">
                <a:solidFill>
                  <a:srgbClr val="FF0000"/>
                </a:solidFill>
                <a:latin typeface="Century Schoolbook" pitchFamily="18" charset="0"/>
              </a:rPr>
              <a:t>межаттестационный</a:t>
            </a:r>
            <a:r>
              <a:rPr lang="ru-RU" b="1" dirty="0" smtClean="0">
                <a:solidFill>
                  <a:srgbClr val="FF0000"/>
                </a:solidFill>
                <a:latin typeface="Century Schoolbook" pitchFamily="18" charset="0"/>
              </a:rPr>
              <a:t> период</a:t>
            </a:r>
            <a:endParaRPr lang="ru-RU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96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14348" y="1857364"/>
            <a:ext cx="7776865" cy="4392488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600" b="1" dirty="0">
                <a:solidFill>
                  <a:schemeClr val="tx1"/>
                </a:solidFill>
                <a:latin typeface="Century Schoolbook" pitchFamily="18" charset="0"/>
              </a:rPr>
              <a:t>повышать уровень квалификации по работе с детьми с ОВЗ, по адаптивной физической культуре (АФК</a:t>
            </a:r>
            <a:r>
              <a:rPr lang="ru-RU" sz="2600" b="1" dirty="0" smtClean="0">
                <a:solidFill>
                  <a:schemeClr val="tx1"/>
                </a:solidFill>
                <a:latin typeface="Century Schoolbook" pitchFamily="18" charset="0"/>
              </a:rPr>
              <a:t>);</a:t>
            </a:r>
          </a:p>
          <a:p>
            <a:pPr algn="just">
              <a:buFont typeface="Wingdings" pitchFamily="2" charset="2"/>
              <a:buChar char="Ø"/>
            </a:pPr>
            <a:endParaRPr lang="ru-RU" sz="2600" b="1" dirty="0">
              <a:solidFill>
                <a:schemeClr val="tx1"/>
              </a:solidFill>
              <a:latin typeface="Century Schoolbook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600" b="1" dirty="0" smtClean="0">
                <a:solidFill>
                  <a:schemeClr val="tx1"/>
                </a:solidFill>
                <a:latin typeface="Century Schoolbook" pitchFamily="18" charset="0"/>
              </a:rPr>
              <a:t>на </a:t>
            </a:r>
            <a:r>
              <a:rPr lang="ru-RU" sz="2600" b="1" dirty="0">
                <a:solidFill>
                  <a:schemeClr val="tx1"/>
                </a:solidFill>
                <a:latin typeface="Century Schoolbook" pitchFamily="18" charset="0"/>
              </a:rPr>
              <a:t>основании ФГОС ДО и адаптивных программ, разработать </a:t>
            </a:r>
            <a:r>
              <a:rPr lang="ru-RU" sz="2600" b="1" dirty="0" smtClean="0">
                <a:solidFill>
                  <a:schemeClr val="tx1"/>
                </a:solidFill>
                <a:latin typeface="Century Schoolbook" pitchFamily="18" charset="0"/>
              </a:rPr>
              <a:t>рекомендации </a:t>
            </a:r>
            <a:r>
              <a:rPr lang="ru-RU" sz="2600" b="1" dirty="0">
                <a:solidFill>
                  <a:schemeClr val="tx1"/>
                </a:solidFill>
                <a:latin typeface="Century Schoolbook" pitchFamily="18" charset="0"/>
              </a:rPr>
              <a:t>по работе с детьми с </a:t>
            </a:r>
            <a:r>
              <a:rPr lang="ru-RU" sz="2600" b="1" dirty="0" smtClean="0">
                <a:solidFill>
                  <a:schemeClr val="tx1"/>
                </a:solidFill>
                <a:latin typeface="Century Schoolbook" pitchFamily="18" charset="0"/>
              </a:rPr>
              <a:t>ОВЗ для всех субъектов образовательного процесса;</a:t>
            </a:r>
          </a:p>
          <a:p>
            <a:pPr algn="just">
              <a:buNone/>
            </a:pPr>
            <a:endParaRPr lang="ru-RU" sz="2600" b="1" dirty="0">
              <a:solidFill>
                <a:schemeClr val="tx1"/>
              </a:solidFill>
              <a:latin typeface="Century Schoolbook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600" b="1" dirty="0" smtClean="0">
                <a:solidFill>
                  <a:schemeClr val="tx1"/>
                </a:solidFill>
                <a:latin typeface="Century Schoolbook" pitchFamily="18" charset="0"/>
              </a:rPr>
              <a:t>пополнить </a:t>
            </a:r>
            <a:r>
              <a:rPr lang="ru-RU" sz="2600" b="1" dirty="0">
                <a:solidFill>
                  <a:schemeClr val="tx1"/>
                </a:solidFill>
                <a:latin typeface="Century Schoolbook" pitchFamily="18" charset="0"/>
              </a:rPr>
              <a:t>развивающую предметно-пространственную среду для работы с детьми с </a:t>
            </a:r>
            <a:r>
              <a:rPr lang="ru-RU" sz="2600" b="1" dirty="0" smtClean="0">
                <a:solidFill>
                  <a:schemeClr val="tx1"/>
                </a:solidFill>
                <a:latin typeface="Century Schoolbook" pitchFamily="18" charset="0"/>
              </a:rPr>
              <a:t>ОВЗ.</a:t>
            </a:r>
          </a:p>
          <a:p>
            <a:pPr algn="just">
              <a:buFont typeface="Wingdings" pitchFamily="2" charset="2"/>
              <a:buChar char="Ø"/>
            </a:pPr>
            <a:endParaRPr lang="ru-RU" sz="2600" b="1" dirty="0">
              <a:solidFill>
                <a:schemeClr val="tx1"/>
              </a:solidFill>
              <a:latin typeface="Century Schoolbook" pitchFamily="18" charset="0"/>
            </a:endParaRPr>
          </a:p>
          <a:p>
            <a:pPr algn="just">
              <a:buNone/>
            </a:pPr>
            <a:endParaRPr lang="ru-RU" sz="2600" b="1" dirty="0">
              <a:solidFill>
                <a:schemeClr val="tx1"/>
              </a:solidFill>
              <a:latin typeface="Century Schoolbook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entury Schoolbook" pitchFamily="18" charset="0"/>
              </a:rPr>
              <a:t>Задачи:</a:t>
            </a:r>
            <a:endParaRPr lang="ru-RU" sz="40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17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презентеция\Изображение 0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3744415" cy="3240360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презентеция\Изображение 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2656"/>
            <a:ext cx="4320480" cy="3240360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E:\100_57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7" y="3320988"/>
            <a:ext cx="4248472" cy="3324708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737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фотоаппарат\100_65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2926080" cy="390144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фотоаппарат\100_66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8325" y="1477963"/>
            <a:ext cx="2925763" cy="390207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user\Desktop\фотоаппарат\100_86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9000"/>
            <a:ext cx="3901440" cy="292608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g-fotki.yandex.ru/get/9172/132074412.73/0_135f30_9e344fcb_M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9204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019.radikal.ru/i628/1208/b8/91f0a8604e21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98"/>
          <a:stretch/>
        </p:blipFill>
        <p:spPr bwMode="auto">
          <a:xfrm>
            <a:off x="6516216" y="836710"/>
            <a:ext cx="2408164" cy="224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601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0730" y="3205130"/>
            <a:ext cx="721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entury Schoolbook" pitchFamily="18" charset="0"/>
              </a:rPr>
              <a:t>СПАСИБО ЗА ВНИМАНИЕ!</a:t>
            </a:r>
            <a:endParaRPr lang="ru-RU" sz="3600" b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pic>
        <p:nvPicPr>
          <p:cNvPr id="10242" name="Picture 2" descr="C:\Users\user\Desktop\работа\фото группы\Зимние забавы\Фото\IMG_6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9703" y="4005064"/>
            <a:ext cx="3744416" cy="2496278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сад лето\20150611_1152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611" y="620688"/>
            <a:ext cx="4142389" cy="249190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planospd.net/images/5616aa7befdd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7157" y="1124744"/>
            <a:ext cx="3160440" cy="176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t3.flashrolls.net/wallpaper/9a9/73ce5dbf8b79a65379ce5d8ad8cbf985_800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495" y="4137761"/>
            <a:ext cx="3151441" cy="236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801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1446</TotalTime>
  <Words>471</Words>
  <Application>Microsoft Office PowerPoint</Application>
  <PresentationFormat>Экран (4:3)</PresentationFormat>
  <Paragraphs>98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Волна</vt:lpstr>
      <vt:lpstr>Кудряшова  Елена Евгеньевна</vt:lpstr>
      <vt:lpstr>Слайд 2</vt:lpstr>
      <vt:lpstr>Слайд 3</vt:lpstr>
      <vt:lpstr>Слайд 4</vt:lpstr>
      <vt:lpstr>Цель работы:</vt:lpstr>
      <vt:lpstr>Задачи:</vt:lpstr>
      <vt:lpstr>Слайд 7</vt:lpstr>
      <vt:lpstr>Слайд 8</vt:lpstr>
      <vt:lpstr>Слайд 9</vt:lpstr>
      <vt:lpstr>Слайд 10</vt:lpstr>
      <vt:lpstr>Образовательная область «Физическая культура»</vt:lpstr>
      <vt:lpstr>Образовательная область «Здоровье»</vt:lpstr>
      <vt:lpstr>Основные образовательные технологии</vt:lpstr>
      <vt:lpstr>Основные образовательные технологии</vt:lpstr>
      <vt:lpstr>Слайд 15</vt:lpstr>
      <vt:lpstr>Коррекционно-оздоровительная работа с детьми в ДОУ № 426</vt:lpstr>
      <vt:lpstr>Слайд 17</vt:lpstr>
      <vt:lpstr>Слайд 18</vt:lpstr>
      <vt:lpstr>Результаты достижений детей</vt:lpstr>
      <vt:lpstr>Взаимодействие  с педагогами</vt:lpstr>
      <vt:lpstr>Работа с родителями</vt:lpstr>
      <vt:lpstr>Личные достижения</vt:lpstr>
      <vt:lpstr>Перспективный план работы на следующий межаттестационный период</vt:lpstr>
      <vt:lpstr>Задачи:</vt:lpstr>
      <vt:lpstr>Слайд 25</vt:lpstr>
      <vt:lpstr>Слайд 26</vt:lpstr>
      <vt:lpstr>Слайд 27</vt:lpstr>
    </vt:vector>
  </TitlesOfParts>
  <Company>UralSOFT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Кудряшова Елена Евгеньевна</dc:title>
  <dc:creator>user</dc:creator>
  <cp:lastModifiedBy>Методист</cp:lastModifiedBy>
  <cp:revision>104</cp:revision>
  <dcterms:created xsi:type="dcterms:W3CDTF">2015-10-27T17:10:56Z</dcterms:created>
  <dcterms:modified xsi:type="dcterms:W3CDTF">2016-03-01T05:40:37Z</dcterms:modified>
</cp:coreProperties>
</file>